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5CA26-7966-46E6-A15A-B4A6706BC857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647D55-4AA4-40C2-8953-B14454B1EE0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children in their teens are getting Type II Diabetes</a:t>
          </a:r>
          <a:endParaRPr lang="en-US" dirty="0"/>
        </a:p>
      </dgm:t>
    </dgm:pt>
    <dgm:pt modelId="{B97B1505-F82B-4CD6-A6AD-8364BE22CE02}" type="parTrans" cxnId="{D18E8274-64C6-42EB-BD3F-2A9599ADA4AA}">
      <dgm:prSet/>
      <dgm:spPr/>
      <dgm:t>
        <a:bodyPr/>
        <a:lstStyle/>
        <a:p>
          <a:endParaRPr lang="en-US"/>
        </a:p>
      </dgm:t>
    </dgm:pt>
    <dgm:pt modelId="{B2F04C1F-1662-48C3-8FBB-0CE4F097011A}" type="sibTrans" cxnId="{D18E8274-64C6-42EB-BD3F-2A9599ADA4AA}">
      <dgm:prSet/>
      <dgm:spPr/>
      <dgm:t>
        <a:bodyPr/>
        <a:lstStyle/>
        <a:p>
          <a:endParaRPr lang="en-US"/>
        </a:p>
      </dgm:t>
    </dgm:pt>
    <dgm:pt modelId="{6431F3D3-3C47-4215-A76C-9FCE87E6750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The number one reason patients are in hospital is because heart diseases, and circulation disease</a:t>
          </a:r>
          <a:endParaRPr lang="en-US" dirty="0"/>
        </a:p>
      </dgm:t>
    </dgm:pt>
    <dgm:pt modelId="{4BE4F860-6478-4536-BF97-501EC027E8B7}" type="parTrans" cxnId="{99ABB8AF-E88C-48C2-A29C-E1B7A6673810}">
      <dgm:prSet/>
      <dgm:spPr/>
      <dgm:t>
        <a:bodyPr/>
        <a:lstStyle/>
        <a:p>
          <a:endParaRPr lang="en-US"/>
        </a:p>
      </dgm:t>
    </dgm:pt>
    <dgm:pt modelId="{2DC580C8-F4AD-4B6A-879A-A0C2C06A9FBA}" type="sibTrans" cxnId="{99ABB8AF-E88C-48C2-A29C-E1B7A6673810}">
      <dgm:prSet/>
      <dgm:spPr/>
      <dgm:t>
        <a:bodyPr/>
        <a:lstStyle/>
        <a:p>
          <a:endParaRPr lang="en-US"/>
        </a:p>
      </dgm:t>
    </dgm:pt>
    <dgm:pt modelId="{1389515A-02ED-46B0-AD19-39B823074DFA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food, technology and laziness to blame for epidemic</a:t>
          </a:r>
          <a:endParaRPr lang="en-US"/>
        </a:p>
      </dgm:t>
    </dgm:pt>
    <dgm:pt modelId="{3797B29E-47F1-46BC-8A1E-861483F22CBC}" type="parTrans" cxnId="{A4A8EB81-7CAF-4030-9D56-E76BCD4A0E8B}">
      <dgm:prSet/>
      <dgm:spPr/>
      <dgm:t>
        <a:bodyPr/>
        <a:lstStyle/>
        <a:p>
          <a:endParaRPr lang="en-US"/>
        </a:p>
      </dgm:t>
    </dgm:pt>
    <dgm:pt modelId="{BAE8BA8B-2AB9-4F6B-9C70-6A695AF542CB}" type="sibTrans" cxnId="{A4A8EB81-7CAF-4030-9D56-E76BCD4A0E8B}">
      <dgm:prSet/>
      <dgm:spPr/>
      <dgm:t>
        <a:bodyPr/>
        <a:lstStyle/>
        <a:p>
          <a:endParaRPr lang="en-US"/>
        </a:p>
      </dgm:t>
    </dgm:pt>
    <dgm:pt modelId="{B6B7FEED-6047-4721-855F-3027D43F0252}" type="pres">
      <dgm:prSet presAssocID="{2FF5CA26-7966-46E6-A15A-B4A6706BC857}" presName="Name0" presStyleCnt="0">
        <dgm:presLayoutVars>
          <dgm:dir/>
          <dgm:animLvl val="lvl"/>
          <dgm:resizeHandles val="exact"/>
        </dgm:presLayoutVars>
      </dgm:prSet>
      <dgm:spPr/>
    </dgm:pt>
    <dgm:pt modelId="{B37172C3-C9F2-40BA-8E18-97725C3DA893}" type="pres">
      <dgm:prSet presAssocID="{44647D55-4AA4-40C2-8953-B14454B1EE01}" presName="linNode" presStyleCnt="0"/>
      <dgm:spPr/>
    </dgm:pt>
    <dgm:pt modelId="{5516E11A-DFA0-4E47-B4C4-CF14FCC1045D}" type="pres">
      <dgm:prSet presAssocID="{44647D55-4AA4-40C2-8953-B14454B1EE01}" presName="parentText" presStyleLbl="node1" presStyleIdx="0" presStyleCnt="3" custLinFactNeighborX="-87302" custLinFactNeighborY="-913">
        <dgm:presLayoutVars>
          <dgm:chMax val="1"/>
          <dgm:bulletEnabled val="1"/>
        </dgm:presLayoutVars>
      </dgm:prSet>
      <dgm:spPr/>
    </dgm:pt>
    <dgm:pt modelId="{FEA7E32D-B0B9-46C6-BC5A-42CE30C2710B}" type="pres">
      <dgm:prSet presAssocID="{B2F04C1F-1662-48C3-8FBB-0CE4F097011A}" presName="sp" presStyleCnt="0"/>
      <dgm:spPr/>
    </dgm:pt>
    <dgm:pt modelId="{536CBCF7-6F2F-406C-A681-D68839B246EC}" type="pres">
      <dgm:prSet presAssocID="{6431F3D3-3C47-4215-A76C-9FCE87E67501}" presName="linNode" presStyleCnt="0"/>
      <dgm:spPr/>
    </dgm:pt>
    <dgm:pt modelId="{C60556F1-ACF8-47A8-A448-412BF0F90D8D}" type="pres">
      <dgm:prSet presAssocID="{6431F3D3-3C47-4215-A76C-9FCE87E67501}" presName="parentText" presStyleLbl="node1" presStyleIdx="1" presStyleCnt="3" custLinFactNeighborX="-84444" custLinFactNeighborY="-986">
        <dgm:presLayoutVars>
          <dgm:chMax val="1"/>
          <dgm:bulletEnabled val="1"/>
        </dgm:presLayoutVars>
      </dgm:prSet>
      <dgm:spPr/>
    </dgm:pt>
    <dgm:pt modelId="{11A7D205-706A-4C51-AB69-446CB8F69080}" type="pres">
      <dgm:prSet presAssocID="{2DC580C8-F4AD-4B6A-879A-A0C2C06A9FBA}" presName="sp" presStyleCnt="0"/>
      <dgm:spPr/>
    </dgm:pt>
    <dgm:pt modelId="{F3A0865B-D049-44C5-9682-2FC5276FFFB3}" type="pres">
      <dgm:prSet presAssocID="{1389515A-02ED-46B0-AD19-39B823074DFA}" presName="linNode" presStyleCnt="0"/>
      <dgm:spPr/>
    </dgm:pt>
    <dgm:pt modelId="{D7FBAEE0-EEFD-468A-B38B-329A91B36C84}" type="pres">
      <dgm:prSet presAssocID="{1389515A-02ED-46B0-AD19-39B823074DFA}" presName="parentText" presStyleLbl="node1" presStyleIdx="2" presStyleCnt="3" custLinFactNeighborX="-84444" custLinFactNeighborY="1507">
        <dgm:presLayoutVars>
          <dgm:chMax val="1"/>
          <dgm:bulletEnabled val="1"/>
        </dgm:presLayoutVars>
      </dgm:prSet>
      <dgm:spPr/>
    </dgm:pt>
  </dgm:ptLst>
  <dgm:cxnLst>
    <dgm:cxn modelId="{4DCB9052-5A48-4094-BCB5-D6EE0496898B}" type="presOf" srcId="{44647D55-4AA4-40C2-8953-B14454B1EE01}" destId="{5516E11A-DFA0-4E47-B4C4-CF14FCC1045D}" srcOrd="0" destOrd="0" presId="urn:microsoft.com/office/officeart/2005/8/layout/vList5"/>
    <dgm:cxn modelId="{D18E8274-64C6-42EB-BD3F-2A9599ADA4AA}" srcId="{2FF5CA26-7966-46E6-A15A-B4A6706BC857}" destId="{44647D55-4AA4-40C2-8953-B14454B1EE01}" srcOrd="0" destOrd="0" parTransId="{B97B1505-F82B-4CD6-A6AD-8364BE22CE02}" sibTransId="{B2F04C1F-1662-48C3-8FBB-0CE4F097011A}"/>
    <dgm:cxn modelId="{99ABB8AF-E88C-48C2-A29C-E1B7A6673810}" srcId="{2FF5CA26-7966-46E6-A15A-B4A6706BC857}" destId="{6431F3D3-3C47-4215-A76C-9FCE87E67501}" srcOrd="1" destOrd="0" parTransId="{4BE4F860-6478-4536-BF97-501EC027E8B7}" sibTransId="{2DC580C8-F4AD-4B6A-879A-A0C2C06A9FBA}"/>
    <dgm:cxn modelId="{27EA8FD8-2CA3-4B47-A38C-8A2DD05A406A}" type="presOf" srcId="{2FF5CA26-7966-46E6-A15A-B4A6706BC857}" destId="{B6B7FEED-6047-4721-855F-3027D43F0252}" srcOrd="0" destOrd="0" presId="urn:microsoft.com/office/officeart/2005/8/layout/vList5"/>
    <dgm:cxn modelId="{7E011FAE-2372-4CD8-896B-8CB2C9A421F4}" type="presOf" srcId="{1389515A-02ED-46B0-AD19-39B823074DFA}" destId="{D7FBAEE0-EEFD-468A-B38B-329A91B36C84}" srcOrd="0" destOrd="0" presId="urn:microsoft.com/office/officeart/2005/8/layout/vList5"/>
    <dgm:cxn modelId="{D77D7518-E14A-4DCC-A6B4-8BA0F9F790C2}" type="presOf" srcId="{6431F3D3-3C47-4215-A76C-9FCE87E67501}" destId="{C60556F1-ACF8-47A8-A448-412BF0F90D8D}" srcOrd="0" destOrd="0" presId="urn:microsoft.com/office/officeart/2005/8/layout/vList5"/>
    <dgm:cxn modelId="{A4A8EB81-7CAF-4030-9D56-E76BCD4A0E8B}" srcId="{2FF5CA26-7966-46E6-A15A-B4A6706BC857}" destId="{1389515A-02ED-46B0-AD19-39B823074DFA}" srcOrd="2" destOrd="0" parTransId="{3797B29E-47F1-46BC-8A1E-861483F22CBC}" sibTransId="{BAE8BA8B-2AB9-4F6B-9C70-6A695AF542CB}"/>
    <dgm:cxn modelId="{457405B9-D008-4490-98AA-FB386C362D45}" type="presParOf" srcId="{B6B7FEED-6047-4721-855F-3027D43F0252}" destId="{B37172C3-C9F2-40BA-8E18-97725C3DA893}" srcOrd="0" destOrd="0" presId="urn:microsoft.com/office/officeart/2005/8/layout/vList5"/>
    <dgm:cxn modelId="{D4188DBD-1AF7-449B-9F3B-55E404E17333}" type="presParOf" srcId="{B37172C3-C9F2-40BA-8E18-97725C3DA893}" destId="{5516E11A-DFA0-4E47-B4C4-CF14FCC1045D}" srcOrd="0" destOrd="0" presId="urn:microsoft.com/office/officeart/2005/8/layout/vList5"/>
    <dgm:cxn modelId="{7A54F4C9-F9D5-43A8-954C-0A29DEA2D2C5}" type="presParOf" srcId="{B6B7FEED-6047-4721-855F-3027D43F0252}" destId="{FEA7E32D-B0B9-46C6-BC5A-42CE30C2710B}" srcOrd="1" destOrd="0" presId="urn:microsoft.com/office/officeart/2005/8/layout/vList5"/>
    <dgm:cxn modelId="{A30034E8-F95F-457E-A914-8DACEC04B79E}" type="presParOf" srcId="{B6B7FEED-6047-4721-855F-3027D43F0252}" destId="{536CBCF7-6F2F-406C-A681-D68839B246EC}" srcOrd="2" destOrd="0" presId="urn:microsoft.com/office/officeart/2005/8/layout/vList5"/>
    <dgm:cxn modelId="{BFEDA893-89CA-4745-A08A-18F84BFB09BA}" type="presParOf" srcId="{536CBCF7-6F2F-406C-A681-D68839B246EC}" destId="{C60556F1-ACF8-47A8-A448-412BF0F90D8D}" srcOrd="0" destOrd="0" presId="urn:microsoft.com/office/officeart/2005/8/layout/vList5"/>
    <dgm:cxn modelId="{E58C108D-2981-4F8D-B0C3-4F40FBC99CC1}" type="presParOf" srcId="{B6B7FEED-6047-4721-855F-3027D43F0252}" destId="{11A7D205-706A-4C51-AB69-446CB8F69080}" srcOrd="3" destOrd="0" presId="urn:microsoft.com/office/officeart/2005/8/layout/vList5"/>
    <dgm:cxn modelId="{1795A9A8-1306-4C4E-86DC-081299573CDF}" type="presParOf" srcId="{B6B7FEED-6047-4721-855F-3027D43F0252}" destId="{F3A0865B-D049-44C5-9682-2FC5276FFFB3}" srcOrd="4" destOrd="0" presId="urn:microsoft.com/office/officeart/2005/8/layout/vList5"/>
    <dgm:cxn modelId="{AE1B0C07-0B20-41A1-B0DA-D5D1DE67A3B7}" type="presParOf" srcId="{F3A0865B-D049-44C5-9682-2FC5276FFFB3}" destId="{D7FBAEE0-EEFD-468A-B38B-329A91B36C8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6E11A-DFA0-4E47-B4C4-CF14FCC1045D}">
      <dsp:nvSpPr>
        <dsp:cNvPr id="0" name=""/>
        <dsp:cNvSpPr/>
      </dsp:nvSpPr>
      <dsp:spPr>
        <a:xfrm>
          <a:off x="21838" y="0"/>
          <a:ext cx="1376172" cy="1110676"/>
        </a:xfrm>
        <a:prstGeom prst="round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children in their teens are getting Type II Diabetes</a:t>
          </a:r>
          <a:endParaRPr lang="en-US" sz="1100" kern="1200" dirty="0"/>
        </a:p>
      </dsp:txBody>
      <dsp:txXfrm>
        <a:off x="76057" y="54219"/>
        <a:ext cx="1267734" cy="1002238"/>
      </dsp:txXfrm>
    </dsp:sp>
    <dsp:sp modelId="{C60556F1-ACF8-47A8-A448-412BF0F90D8D}">
      <dsp:nvSpPr>
        <dsp:cNvPr id="0" name=""/>
        <dsp:cNvSpPr/>
      </dsp:nvSpPr>
      <dsp:spPr>
        <a:xfrm>
          <a:off x="61169" y="1156941"/>
          <a:ext cx="1376172" cy="1110676"/>
        </a:xfrm>
        <a:prstGeom prst="round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The number one reason patients are in hospital is because heart diseases, and circulation disease</a:t>
          </a:r>
          <a:endParaRPr lang="en-US" sz="1100" kern="1200" dirty="0"/>
        </a:p>
      </dsp:txBody>
      <dsp:txXfrm>
        <a:off x="115388" y="1211160"/>
        <a:ext cx="1267734" cy="1002238"/>
      </dsp:txXfrm>
    </dsp:sp>
    <dsp:sp modelId="{D7FBAEE0-EEFD-468A-B38B-329A91B36C84}">
      <dsp:nvSpPr>
        <dsp:cNvPr id="0" name=""/>
        <dsp:cNvSpPr/>
      </dsp:nvSpPr>
      <dsp:spPr>
        <a:xfrm>
          <a:off x="61169" y="2335786"/>
          <a:ext cx="1376172" cy="1110676"/>
        </a:xfrm>
        <a:prstGeom prst="round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food, technology and laziness to blame for epidemic</a:t>
          </a:r>
          <a:endParaRPr lang="en-US" sz="1100" kern="1200"/>
        </a:p>
      </dsp:txBody>
      <dsp:txXfrm>
        <a:off x="115388" y="2390005"/>
        <a:ext cx="1267734" cy="1002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B1C4C-5B46-4E86-A427-E0CE55883E1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986EE-D9F8-4C5D-A885-96885121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2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6E46-26D8-40C3-909D-8BE3B6D701A4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D426-044C-4B30-944E-F6AC56CB6CEB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D056-60F9-4E2F-AAAA-64228CD76D78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8185-D534-4182-8D56-4A855A2544A5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BD2-B398-4C7D-A0D7-0C9B304F8A10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A40D-E41A-4940-8083-B2577318AACB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FE3-05F9-4A85-9C8D-7F5F26CBF6EB}" type="datetime1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0346-A5AB-4F16-B0F8-ACC9D391386A}" type="datetime1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88C1-AD9A-432F-80B5-9864DD5A4EC6}" type="datetime1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64EA-2A8F-4BA4-9574-4979F93A7624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D007-8422-47CC-8853-0143E0DC457C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A2E2D2-A1F5-4E56-9430-8CC456536347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53F84F-AD68-49D3-B19C-6015F15AA8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3D3Q9bluM8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1.gstatic.com/images?q=tbn:ANd9GcRgpmQgnuBgZmcQy5kvZJemML6Jnfvhv4mqgCrOb9_rgM4EfAc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32404"/>
            <a:ext cx="8839200" cy="6890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Obesity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Madalyn</a:t>
            </a:r>
            <a:r>
              <a:rPr lang="en-US" b="1" dirty="0" smtClean="0">
                <a:solidFill>
                  <a:schemeClr val="tx1"/>
                </a:solidFill>
              </a:rPr>
              <a:t> Montgomery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MS900388231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9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</a:t>
            </a:r>
          </a:p>
          <a:p>
            <a:pPr marL="0" indent="0">
              <a:buNone/>
            </a:pPr>
            <a:r>
              <a:rPr lang="en-US" dirty="0" smtClean="0"/>
              <a:t>    - unhealthy, or too much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School lunches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* healthier school lunches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* children are not getting full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Candara" pitchFamily="34" charset="0"/>
              <a:buChar char="*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chemeClr val="tx1"/>
                </a:solidFill>
              </a:rPr>
              <a:t>Factors that may or may not cause obesity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-laziness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-gym class</a:t>
            </a:r>
          </a:p>
          <a:p>
            <a:pPr marL="0" indent="0">
              <a:buNone/>
            </a:pPr>
            <a:r>
              <a:rPr lang="en-US" dirty="0" smtClean="0"/>
              <a:t>	make </a:t>
            </a:r>
            <a:r>
              <a:rPr lang="en-US" dirty="0" smtClean="0"/>
              <a:t>more gym time</a:t>
            </a:r>
          </a:p>
          <a:p>
            <a:pPr marL="0" indent="0">
              <a:buNone/>
            </a:pPr>
            <a:r>
              <a:rPr lang="en-US" dirty="0" smtClean="0"/>
              <a:t>	own </a:t>
            </a:r>
            <a:r>
              <a:rPr lang="en-US" dirty="0" smtClean="0"/>
              <a:t>choices, should it be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required?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Report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>
                <a:solidFill>
                  <a:prstClr val="black"/>
                </a:solidFill>
              </a:rPr>
              <a:t>Factors that may or may not cause obesity</a:t>
            </a:r>
            <a:endParaRPr lang="en-US" sz="31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76400" y="39624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0" y="4076700"/>
            <a:ext cx="3048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3</a:t>
            </a:fld>
            <a:endParaRPr lang="en-US"/>
          </a:p>
        </p:txBody>
      </p:sp>
      <p:pic>
        <p:nvPicPr>
          <p:cNvPr id="2053" name="Picture 5" descr="C:\Users\maddie\AppData\Local\Microsoft\Windows\Temporary Internet Files\Content.IE5\WSRH9D97\MP9004010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67000"/>
            <a:ext cx="2386584" cy="357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83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Technology</a:t>
            </a:r>
          </a:p>
          <a:p>
            <a:pPr marL="0" indent="0">
              <a:buNone/>
            </a:pPr>
            <a:r>
              <a:rPr lang="en-US" dirty="0" smtClean="0"/>
              <a:t>        - Sedentary lifestyle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Advertisement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*think it is linked to obesity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-businesses target children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*think it’s not linked to obesity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-increase in obesity rate in all ages not just kids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Report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>
                <a:solidFill>
                  <a:prstClr val="black"/>
                </a:solidFill>
              </a:rPr>
              <a:t>Factors that may or may not cause obesity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699" y="1572718"/>
            <a:ext cx="3421062" cy="299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2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Position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462989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utoShape 2" descr="data:image/jpeg;base64,/9j/4AAQSkZJRgABAQAAAQABAAD/2wCEAAkGBxQTEhMUExIVFRUXGB4bFxgYGB0eHxwdHxwYHB8aGx0eKCggHx8lGyAeIjEhJiorLi8uHiAzODQsNyotLiwBCgoKDg0OGxAQGjQkICQsMCw0LSwsNy00LDIsLCw0NDQvLCwsLCwsNDQsLywsLDQ0LCwsNCwsLCwsLDQsLCwsLP/AABEIAM8A8wMBIgACEQEDEQH/xAAcAAABBQEBAQAAAAAAAAAAAAAAAwQFBgcCCAH/xABGEAACAQIDBgIGBwYEBgEFAAABAhEAAwQSIQUGEyIxQVFhBxQyUnGRI0JUgZPR0jNTkqGxshVyc4IWJDRDYsEXg6KzwvD/xAAbAQACAwEBAQAAAAAAAAAAAAAAAQIDBAUGB//EAC8RAAIBAgYABAYCAgMAAAAAAAABAgMRBBIhMUFRBRMyYRQicYGx8JGhQsEj0fH/2gAMAwEAAhEDEQA/ANe3nP8AyeK/0bn9jV51F9veb5mvRO9H/R4r/Quf2NXnMV0sD6WYsVuhTjt7zfM0cdveb5mk6K3WMgpx295vmaOO3vN8zRhrDXHVEUs7kKoHckwB86lbO7V5ywRrLwVXlvIQWbMFQGYLEqdPzpNxW40m9iK47e83zNdWWdmVQxliAJY9SYFPW2FdCoW4alxmCNcQPlhmzFSZAIU6ny8aRwmy7r3BbCFHKlwLnJygFi0tGkA6+VGaI7Mnhu4G42TFt9C1y3cLrkAdEd5BzHkOUgkwRExrTUbr4yVB0LOyAG53TiSfMSjREnppqJUF3aLXxbNy7nVnQE6rmCEsMwBVmKKesk0zXG44faOV2OtsmHOZmmVOurMQfEmO9VLP2iby9MdNu3fyKy3RmYqAjPDMWRnhdSD0IHQnwFIbN2UXxHq9289t4kZRn1CG4Q3MsEKI766aV3hcfjAbbw92SGVGVmk2gCrlQM0LmDA9D3kVHWhiFY31W9MM5u5G6MCGYtEQQTr5mms2t2hPLpoSJ3fxBQ3EabYRXBZwGysCy5lBIVioJyz/ADIlzhN1MQboS5cVV1zOtwNBBuDIBOr5kYR5GkcJhMaXv2EuDNaC2nUuoBg8NFUtoTJyiIOvnXzC38eXRUuXJuFRmHsg3XMZ2AhSXY+ep8aTcuGhrLymItsh0VjexCWm4S3UUuTxM0wqkaTAPSdYFLYDYN27hLmJFxxlzkLBIZbYUsc+bQgEwCNcpplasYjFOFLSUt5hnIQLbGsiYEHNM95nWuFGJXIoW9yo+QBGP0bznK6aoZMt01qWvepHTrQk33Uxg+shObKQLwMEFlObXQKysD4RSQ3cxRBIZT0yxeHMDwoZddV+kTX/AMq5xOJ2hbZs5xCspDMcp0LMXBJAjVmJ8ySPKlMDicaz3HLkcGHu8YhAATbgMDBhiiCBGgHSo3nvdEvl2sxFtj3UvNau3MpWy95irFoVbbOBEjUwBB6TNLvsUi0zjEMzixbvcNRrldSxYyw5F0BZQTrMAU2xWPxNy/x0tPbuAf8AbtsNANSZkk5WEk9mE6EV8v7RxrC5mN8gqVuch9ldCpgaATBGngafzaaoV4jzCbuXrmE9YR7hYyVtxoyh1SQ+brJMAj6rffzjd3L6FFS4HJQFouaBv+Y5QZ1hbLa+OlcNs3GInEDEhENoZGlspuZCigCSC5nTxmuLm1MfzsWxGsW3JQjuwCExAMuwjQ8x8aXzPZofyrdMe4zdW8GVbV5XzZoBYq0IqMxy6+92nt41WeO3vN8zUs+1Mdbks19MralkIysQvcrytlCx30BHjTTGbJu2wmZZLqrQpzEB4yZwJylpET16dQanC69TRGVn6UNeO3vN8zRx295vmacDZV/Kz8C7lUAsShEAmAdeonwrldm3ySBYvEqYYC28g6aERodRofEVK6I6iPHb3m+Zo47e83zNcERodDXymIU47e83zNcXL7QeZunia+Vzd6H4GnYD03gf2dv/ACr/AEFfa+YH9nb/AMq/0Ffa8+9zsIY70f8AR4r/AELn9jV5zFejN6P+jxX+hc/savOYro4H0sxYrdBRRRW8yC+AxbWbiXUIDowZZ1EgzqPCpTCbxcKRbwthQWRwJukK9ssVcS8mC3Q6aDTrMJRUXFPcak0SG0tqm+ii5bQ3AoXi82YqvQEZskxpOWYAp2+8rnEjEcNAwtlIBcSCrKWZg2cvDHmzTovhJhKKMiDMyyPvpfI1S1OZ2kZ19sPIIDQYLsQWkz561zc3wvFSAlpWLo+dQ2abYQKCSdRy6g+Jqu0VHyodEvMl2WKzvheUyUttzlo5xqWtMoGVgQqm0gC+AIM0md6rpF0Mlsm5ZFksQZVctxSV10JDkntIGlQNFPy49Czy7JzCb03rd6/fQIHvsGbrAhw5Ua9D7JBnQn40rZ3suKEC2bUIbWQc5C8Jwy5QWOv1SepBInpFeqa2PtgWVsDWbeIe4TEjK9tLekEHMIJGojQzUZQj0NSfZx/j93jXb4AW5ctm0zLmEEhQWWDyvyzAgDsKdXd6rj2xZNi1k4eTKouKTBVg0qwM5lnzkzTvaW9i3bV1OGRnvh1GvKgZGzNrDXDlAmJEtqZprhdt2RjGvlbyA3rlzNbY52VmLLbZcwAWYzEGSAR3mo2uruJK9npI6O9945iLVuXJ1+k6lLaPAzQZVFERy9ommOE25ct3ruI4as90vqxeBnzZhAYBhr7L5hoPCppN7LeVQRdnmBYBRwyRihx7QDaXGN5SRp7HU6Qx21t5L1q8g4v0l/iqhjLbAzgxqZLZsxAA5s2poS4yg3zmEcbvPcuIy8O2uZCjFc8nN6uC2rEAxYQQNILaa0ou9+Ihw2Rg1tU+spGUMM4KkHO2Zsx+tNV+irPLja1iGeW9yyPvldYnNassC2YghiD9ILkRm6SI+FfW31v584S2DJaIaJz2X6ZvG0o+BbyitUUvKh0PzJdkzi94Xew1jhoqFswhrhI1UkEsxzCRPNMTp2hxgt6WtqoCBeHaZLQEsMzMjZ3NxmICMgdVUABvATVeop+XHaws7LDb3uuqFAt2pVbYDHOWJtsGRmOaWgjodI06aV2d870tCWwGJ0BeBK21gS2gAQQBoJNVuil5UOh+ZLsVxd83Lj3CAC7sxA6SxLGPKTSVFFWEArm70PwNdVzd6H4GhAz03gf2dv8Ayr/QV9r5gf2dv/Kv9BX2vPvc7CGm8Y/5TE/6Nz+xq8tBz4n516m3hE4XEga/Q3P7GrzANnXv3N3+Bvyrp+HtWkYcYm2hHOfE/OjOfE/Ol/8AD737m7/A35Uf4fe/c3f4G/KuhdGLK+hDOfE/OjOfE/Ol/wDD737m7/A35Uf4fe/c3f4G/Ki6DK+jvBYN7vssBzoks0DM+aBPQaKxJPh8Kf293MQVUgqc2cAZj1TjSAYykzaYCGPVZjMKaJYvC29vgXCGZW9htCocDt4MR8vCnNjFYxEVEt3FCggRa114nUxOnEePDMfKoSb4aLIpcpiV7Y95baOYIcKQobm5gxGnjCkx16ecFjY15wpUjmkCWI5gyJkMxzF3RR2k9dGhxcx2Mb27btrOto9ZcyCACDzN08a5tYrFrGW06wSf2JPMSjZzIJLAohBOvKPOVeXsPLHpkbhcPcuZiiu2US0ToK+Yi1cRmVwysujAzIPgfA+VPsM2Jtlill1zAAgWjoQIDCQYbU6jxNcMMVmuMFvqbhJfKrqGmZkCAep08zUru/BHKrcn3CbJu3FRlZYYkSWiCCggz4l0AiRLDprHzD7IvPaa4uuVmUrJzSuSdP8AcO/jS2ExGKtqFS0wAMxwZkyCC0jUggET0gV8wt/F21KrbuQSW1tEnMcvMCRIaVUg9oqN5dodo9MaLgL5c2wjlwJKjqOg1HjJAjrJjrpSibJxJ6Wbp1A6HqTlA+elOvWsXxOJw3zZVX9jpClSuhESrKCD2gdtK6tY/GgAZbpAyRNomOGZQ6jqP596eaXsGWPuMV2bfJyi25Pl8EMz0iHQz4MKcWNhYhmC5GHYlgwAPgZEzMDSRJHjSmFxmNtqioLwVPZXhmB7enTuHIPiAvurDpNq4rhFDYctmlWyMI9keyBB0BifE6dITlPiw1GPuRybHv8AEs22BRrrZUzHwbKSYkgA+Wo6TSOI2feRSzI4UAHMQQIaY6+MdOtOrl7FM1tjbfNb9g8I6dIB01AOuvia+Yy7irq5Ht3CshiBaIlhm5jA1Y5jJ7005ewssfc5Ox73FS1INx8sLmPRgTmkgLlAGpBj46wzFljlysHJXNCkyAFzGZA6CZiehqSw+KxaXEuJadSgAVRaIXKHz5YA6F+Y95NMsNhsRbdXS1dDKQQeG3UfdB+FNN8sTS4R2NlYg9LV32svQ9c2SPjn5fjHiK+tsjEj/tXOk9CdOs/LX4a9NaeLtHHAzlulpBDG1JEZOhI75EnxjXqZ5s43GKuQJcywNOEfqqiKenUKoHz8ajeXsPLH3GOJwF22rFwVysoYGZGYMVPhBysPiIppnPifnUribmJdGVrNw5ipJ4bDRc8CAI6ux+XhTH/D737m7/A35VOL7Iyj0IZz4n50Zz4n50v/AIfe/c3f4G/Kj/D737m7/A35U7ojlfQhnPifnXLuYOp+dOf8Pvfubv8AA35V8bZ16D9Dd/gb8qLoeV9HqXZX7Cz/AKa/2iijZQ+htf6a/wBoorzj3O0h1RRRSAKKKrl/eiL3CWwxIz5iWA0RggK9QSSToSvQ9aai3sJtLcsdFQtneewWCOWtuRIV17DvKyv86kcPtC0/sXUb4MDQ4tbgmnsOaj8RtzDIju+IsqiPkdjcUBXgHITOjQQY661IVTb+5dxlxI9YtA3cT6xbZbLqbTcMWmjLdBJNsATIEl5BBgIZZU2vYNzhC/aNzLnyB1zZYBzRMxBBnwIpxhcSlxFe26ujCVZSCCPEEaGqpgNxVs3kuW7gCWreW2hVyC/BFjiXRnyt9GAIVUkdTU3uxspsLhrdh7i3OGIDKhQR2GUs2vnP3CgCVooooAKKQxeNt2gDcuIgYhVLMBJPQCep8qXoAKKKKACiiigAooqtb3b0HBlQLXEL23KwejKUCgr3UltSDI8D2lGLk7ITdtyy0VR19Ilu2pbE2SiqOZkYMB2mDlb7hNTuG3twbiRfC/5wyf3gVOdCpD1RYlOL2ZN1xduqqlmYKoEkkwAPEk9KSw+OtvqlxG/ysD/SudqYY3bNy2pUF1KgumdRIiSsrPwkVUSEztnD5rSce1mvDNaXOsuCJBQTzAjWRSP/ABFhOG131qxw0bKz8RcoYxCkzEmRA7yKgU3Hk4M3LykWEto+RHU3eCSbQYcQoAsyZUmS0EAwGQ9G8Wsq4nLcDqUOW4UREtXLKIqm7xOVbjEHiaGO2lAF+RgQCDIOoNfaRwdkpbRC7OVUKXb2mgAZm8z1NLUAFFFMLO2bD33wy3kN9Bme2DzAaakfePmKLAP6KKKACiiigBDHYtbVt7jmFRSx+7w8T5VlOE2rdTNOVs7M5DZuVnJZgCD7OYmBGk/dV29Id4jChBP0lxFzCOXLNydes5I++qVsLYl7EtcVHTkUHnBEkkgDMug6H6vaulg4U1TlUqbbGeq22oobrtRmxC3iAuVltmJIymQ06SILk9wCBJ0MW65ZDe0ob4if61Vsbu/fsDLdsznLaoQ6mczERo8R4rVu3H2PbbDm5dshma40G4nOAISJcZhqp0qyvUpxipQd+LEIwbdmV7eS6tpbRDC1L6kNkkBH0kEd4MeVRF/blzIxXF3DAnS+x6axo3hpVm3/AMLbsthwiMMwuEwzEacMeyTA9rsKpuMvrkfMreyeqNHQ94j5mrsMoTpZml90KV4u1yaw+8mJw4hLzMCxhXHEktJJn2/E+1Hl2qWwfpWw4d7N1br3FChClhwb7a5uHbMlQNIzNJ18Nahfd4DC2cy6wSpnTUaGZI6ecdelF8h7WKu2ruW5bwd4owJGhezngjuVBA16mo4jC0neSVv63f0JU6jvY2XYe17WLspfsktbcSpKlf5GltoY+3YQ3LrZVECdTqdAABqT5Csa9A23jatYtLrKmGtxcLsYh20jr3UdAOo86ktvbw3cU2qMbauzWhlVI0ZVLZmzTkJ8pJ8oxfBS890uE9/YulUSjcdb17x28Zdt27SXCAGAkQXZmCZVXrIg9YOvbU1oewkvLYtjEENdA5iPiYnsWyxJGhMxpWU7l4O9fxebDqUFp87XbqNlGZByKumZyrtpOkzPRW2Wq8RKKtTjsuQgn6mFFFFZiwKKKKACvPfpV31Y7TIsMrJh04WuqsxMv0PYwvxU16AxFzKjNE5QTExMCYntXm7eXYNg2ruJ5lcguYOhdjPRpIlj0kV1PCoQdVymr2X5KqsrK3ZA7U3ru37TWmRAGI1WR0M9yfKrtu1juLhrblpIGVj01GmvnEfGayk1cN19g37eJQ3beVYY9VIJyx0BPj3rv1oRjto/f7FEkrF54AaJUH4isyv4zGB3a2+JVWYkZTcAgkkRGkRWjPhbYlsiggEyAAfmNagsJvjhgiLNwZVA9nwAHY1TG+b03+1yMW1sLbj7Tvvbfi3rxe3cDKXuOSJWARJ06H5mrB/8rerG6ty7cvPbGVLWRIZoOr3RqApgdz/Oqti98bCPmQNczIAY0ggtoc3xqlbYxNu5dZ7auucliGIOpMmI7eVVPB063rVlfdL3LIyknc9H7F9JVi+9hRZvol7lW66BUNyASiy0mPETV3ryzvW/BXZTW3BC4S26rPsuXdmJHiX184jtWu7e9I6YXA4cXLynG3LaFxaCvkkAuxg5ASJAGupGhANcWrhH8jhrmvp9H+8GjN2Wrb29lnDNkYO76SqAaZjAkkgCesdYg9xWSbmYPHYzbV7GWow6rcm6xGZcjBTwhPtMyR4RM6aAxVzfBMS94FbhdwXLkLJYARyJHZQOXw8STWs+jXYmIsW3e8xRLplbDLzLAVQ7sWYglVHJOg669LakPhINf5SVnf36K4ycn7F2ooormFwUUUniL6orO7BVUSxPQAd6AIDf/D5sGzD2rbI4/iCt/wDYzVXdxtqLavG22i3oAbwcTCnyYHTz0+tVgu71YK9be21xlDgqc9q4ohhEnMsAa9+msxBqkbZ2Pcwz8O4c0iUdZGYCNRqSrAxInSQQa6WGipQlRno3qrlFR2ami8bxsTetqOi22JHm7KFPyRqhAIuwrOoyliEuOoJZtCQpAnRvmaqt7F3L7m7dbM/sBhy8qkgBSsGCZb4se0VLbv2S3EY3LuhVQeIx0AzfWn3qmsNKFNZiuU7ybQ923gzdUE3LhdARblpEsV0MgkgkL56UPuTie3AP+9v0Uz29du2+Hw7sy2Yh1UiEKsIygH2sszOk/GlLG+mMI1NmZI/ZnsY94VKCxCVqWwJw/wAiv4vAX7JeyzILlsZfZJB5QVOaR1BGsDWaR5WFqBK5iOYayFecwPcMNZ7zTvHY+7evXbji3JK6iV+oo6c3h41BtdRrzo1yyCGjhHnk5czOFkGSDEa6hz3kbYuSis25B2vod4/aKWbL3DbJylshC6HMTEN2Enr5aTpMbszGYy9hmugqoCMLYUCSQCM8kmII6dyD5TM46y1xBo7WyYYi0AhOoynOImR3IAMdTAK+Hw8lbYt3SScqIDoT0CgIco8dYESegMDlFxa65uCNW3H2c1jBWVuRnIlspBHQARGnsheneTU9UVurs18NhMPYuMGe2gViDInuFJAOUdBImAJqVrzj3NwUUUUgCiiigD4ygggiQetYRt3ZBuWruHLQysyg+aOQs+UAa/fW6W76sSFZSVMEAgwfA+FUbfXYDq9zEoQyMQbixBSFVc495dNe466jpuwFZU6mr3/JVWi2rrg864TBE30suCCbgRh3HMAa1faCAoxKgmDEjoToI8NaYYnY9psWl1lBbIZEaEjKFY9uhI16wPCnWJwiwoUZeZfZJX6wJ9kjsDXfrVHU1twZm72FXwawVlwCI0d+nTxqp4/csPcbgsLarAhsx1gMTP3irdwPB3H3g/3A1ni754kFiOHzGdU8gO3kBRDOpfIgjfgNq7oXbNtrudGC9QJmJAnXwqu1PY7e2/ctvbYW8rCDCkH7tagGrVFzjdz+v7YsV+Q/Ogmu8PZZ2CoJZjAAGpNKY3A3LTZbqMrROsdPI9/upOW0eX+8ajLL6LdkNido2UDIAvO4YwWQEZgmh5oPaDE16orzj6F91L1/GW8UAyWcO2YvqM5hhkQxDf8Al5fEV6OrzXibXxDSd/vexdDYKKKK5xMKqfpILeqqAUjOJDDmJEkcPtmkdwdJq2VX99LeHayOPc4ZBm0QCzFoIyog5rhI+oJn7qnTaU02KSujNmWZHY1p2zcPaxeGw9y9bS4wQasBIbQPB7cw/kKrm7G5efLexisDqEszAgxDXACebT2cxj46CVx+6xt5bmBdrVxCTkLsUaeujEgE+Ma99YYbsZiIVpJR45KacHFakTtXcZrceq86DQW2MMo8FY6MP80HzNIYDA38PYuM+GuaMWYAoTGgkDNqAoBMVdPWMQtm2WsrcvQOIqOFUGNYLdp/9/equ1bJutZ4gFxcsqdCcwJGWfa0B6T0PhWf4urlUW72JulG9zLtqY4XmtlVZQqt7WXUsbcRlJ7KfnUc+GEyCynuVMT8QZUnzImr9f3EUvdK3iqmTbUKOViSYY/WUHQAZTHfoapHDfNk4bcXNk4Y9rP0yjt17zEc0xrXXw1ejOLS411M04SiVveDbL4N1ITiLcEyx6FdOw7iKrW5+IzY0XHbUi4xJPirE6/Otnv+itcVbT1u9cRgSQlorAmPaLKcxgdRAEnr1P3dX0RYfC3bjXjbxaMCFW7aEoJkayQTEgnKJ0iNQU/EaEIvLqy2NJ21GGwMfay3ke5byEgwzAAhhlYa6Ecv8zVo3B2XaAfEo/EzMyWjM5UBAInuSy+0eqhPMtKYjdLCOWPBCkiOQlQv/kqjlDf+USenSqtuJtF7OIOHuSvELAqfq3lWT08UVtenKsddefOp50JOOnLXsOMcklc0WiiisBeFFFFABVO9Km2ThsC2W7ctPcYItxEzZSeub3QVkSNfDWrjVR9KGAxl7BMuCcq4OZwshnQBiVQjXMTGnfpVlJJzV+/3h/gT2PLqXCDIJB8QfiP6E/OvTnoq2j63sqzxIcqGsuG5pCmAGnrKZZnxrBN2tysXjbz2bdsq1sqLvEBXhhp1YHXt06nsOsbFu5u3tDY+GxAsCxjFLG4ElkeQAJA1DSo9mQZ6E9+74vVoTioRazJr+Gu9uiummWTa+5Nl+awFsXIjQcjASQGXt1Oog66zEVUcTupjM1scAmH1IdCvsssySDEmfZnTpVr2HvmuPss2CVGvJHFs3ma2UJDQCQrTzCJHgeh0qaxG27Nu7wrrG2eUKzjKjs2aFRzozDKZXrXJhia1H5P6Y3TjLUxTePbHqd1rOIs3bb5ZUwpVgRoQQ2on/wB1lMV6n9IO5FvalpFNw27lsko4AYaxII0kGB0I1ArIfSz6Pk2fwr2GDmw/K+YzkcREnwYT94PiBXb8Px9KbUJ+p6e36yt08uxmxWvk9Kvfo+9G9/aMXWPCwskG5pmYiQQg7wdCTp16kRV+xfoKw0DhYu8pkftFRxHcQAuvn/Kr6/iOHpTy31XW10xqDZhWHvlGVx1Vgw+IMitS2jhsPixatPdthrly2qMGUlS7KNPKDqD/AFitW2TuJgrVhbTYTDu3DCO/CALwIzEmWk9ZmZqhel/cexh8JaxGCw/Day4DtbJkJDc7dyQ+XnmdflgXiSrzUbZW9E/x1yDpcmsbG2Vawtm3YsJktoIUfzJJ7kmST4mntVf0b7xnH4C1eYzcX6O7pHOsSdNNQQ2njVoriVIyjJqW6ZegoooqACWKs51Kh2SfrLEj4SCP5UhhNmWrbM6rNxvauNzOY6AsdYHYdBOgFPKKACiiigAphtrY9nFW+Hfti4sggGRBGoIIgg+YNP6KAIbdT1ngxi1VXBhQInLA9qJHWYjtE6zXy/u3bOKTFKzI4bMwEFWOQpJBEg5dNCOn31NUVLM7trQVgoooqIwqNv7DstiLeJK/SpMEGATlKgsO5CkgHz8hDx8UgKguoLTlBYSY0MDvB60tTTa2AKKKKQBRVLv763Vzr6qjOL3CQreJtsVs3LzjiZBzIqFSApGYgTo0dbP33N+7ktYflYEWy9wgm4LFq/lZQpyrluAZhmMg8uooAtWNxXDUMUdtYhFLHXvA1jzphiExV4EI64ZJ9rKHukR1APIjT0kXNOok6G6+2Ti7HFNvhsHuW2WSYNt2Q9QrCYmGUETqKl6AGGxtj2sMhS0DzMWdmYs7uerux1Zj4nyAgACn9FFACFjB20Z2S2itcMuyqAWIEAsRqTGmtfNoYG3fttavW1uW29pHAIOs6g+dOKKAITdbC4i2jrfKZQ0WkQABEEgKMoACxGUakDqewdbf2Laxlh8PfUm28TBgyCGBBHcEA1I0VLM73WgEVuxsRcFhreGR2dLc5S8TBYtBygAxPWKlaKKTbbuwCuL1pXVlZQysCGUiQQdCCO4IruikBFbubvWMFba3h0Ko1xrhEzq0dPIAAAeAqVoopttu7AKKKKQBRRRQAUUUUAFFFFABRRRQAUE0VE70XyuHYCedlTTrDMA0eeTMfLr2pSkopt8DSu7FMwhtF7j3BlzNcIVhCMty5xFfUQWy5Qe4Kkdqg98ts4jDWWv7PvFVtuiuEIZBIYschlNS1oaCR86t9vHW5AzBSeitKH7g0GozaGyVxeGxCP8A94tDa6ZSRaOnYZVbz18a4mFxPl4iNWa0urr2vrp9DozpXhlRQcF6bNoJAdMPd8SUYE/wsB/Krjuh6WruNv8ABGCQHKWLcYgaeWQ9yKxTeHZDYTEPYdldkiSsxqobuPA1afQ9ZZsZcKtlIsNrAP17YjWvdeI0cKsDLEUVxdPXn2OXSUnUUJdmw3MLg0tOp2XhAjFS6qiQSDCkjIAcuY6noCadB8IWuPiMDbVmU23uC2tzNajRWIGeMoAIKwI6xFRe07d4Wbp4qGEY/s//ABPcN/6pbaqhhbDSLZfnILDscoLLBUZ4Mz1Arw8cfVur2f2/8OlLDQ4LXsYYdbaphlREAzBFXJAYnmyQCMxBMka61IVmOOwlxLkIXYXEYu5eGZgbaIjt9cM1wczq2UAx1irXufioV8O9x7j2j7TgyylVPU6GCY0PhXSpYiNS1uf9GSdJxvcsdUD0u74Xtn2sOcOUFx7moYAyiiSAPMkCe331YNs7WzEWrLNOci6wBGVVDSAxESXCqYMgFukSMIxWER9vcDHXrj2RdPtMznIVNxLcklokqunnW3BypTrOMtcqzNd24K5Qko5uz0PsLa9vF2LeIsmUuCRIg+BB8wQR91P64s2lRQqqFVRAUCAAOgAHQV3Vb9hBRRRSAKKKKACiiigAooooAKKKKACiiigAooooAKKKKACiiigAqC3sYKth2ICreAJM/XV7aj73ZV18anaj94LObD3IElRnA8ShDgfeRH31XVjng49olB5ZJlXUA3XB7IoAPcEsSfgTA/2/CqT6UdqNg7dj1ZjZuO7ElNAVUCQR0OrDt2q73xmVbluCw1WI5geqz5x9xCntWOelnbSYjE20tnMtpIOhEOWJI18gv9O1YvAsMq+NgpK8VdtWvsuV9bG/FTy03bcp+0toXL91rt1s9xvabQTAAGggdAKtvot2jh7V+4L7ujXAqW8pcSS3Qm2fGOtUidal91MPnxeHGWVW6jPpICB1zE+UV73H0KU8FOk3lilxZWy7Lb2OTSk1UUt2b/jNj5kdVuXlLKV9suDIIgi5mEfCD502zYQ2ZZLQBTmELK8vMDHQjUddIpUWMIdeFZP/ANEfpr7s42wLyDLwg8BdAoDIhZQNNCxYx5mvlt3bk7ml+CG3jx97C4db7E3Xf6Mq+VQgYi5IyKDmBtqPCST2FP8Ad3al+9h/WeJbts9t15UM2wGaSpZisnKDLKQIGlRW86m/aGE4tsMHDm5cbThy+Qgj2nMZSOvK58CUdpbIW1gPV7N66SxAJyuUYky0gA5Qx0Cr3jQyxOqM2oxto79cMeWi4We99fpZf7HdjeDAZNX4rZDcdSXuESMza3DlzddJzHWB1qU9EmwgbZx98XGxNwsivc6i2pyDlGgY5YJMnTrrrGbH3cW1hHw7WS7XAeI5hQTrl+tnhQYGg7nSTWgbmXlfBYdlti2Ck5V6TJkr4qxlge4IPetuBcbzy/y/39sjHi1ZpLb+CaoooreYwooooAKKKKACiiigAooooAKKKKACiiigAooooAKKKKACiiigCL2vtU2yERQ1widZCquozEjrroFGp8hrTO1t64CouWkylgpZbhnmIUHKV8SJGbQTqe8dty0TjVYFnyLrJIW3mX2QJgknK3s/E+yBziUzKyzBZSB4yQYI/wD7tXKxGMnTrWT0NtKhGVO73JbaeyW4meygIaeIubLzaQwERJEz0nSvMu+tq+MbfOIsmzcZy2QiNCTBHUEae0CQda9W7Oxq3bdtwwOdA0T8J08iYNMNrbMwePBtXltX8hkrILIZI6qcyyVI7TBHau94fWhhK7rZb5lZmKblKKi3seRR3rRPQvhw2JxDEAgWY1Hi6H/9TWtf/FmzQjKmGAJMhmZnykf5iZXxE1F7I2VhcIzm3aFlyIu5c5C5T1aZCLJkMYkEVf4x4xGphZUYwd5c/e/4J4Wl/wAik3sPLTmzmXhMVLlgbYBAzGYKjmB+AI86Qs3bRu3TcCoTlI4oCmMsSC3USO1S9Rt3EoL/AFBi2Rc75SChQGOhIdtD10rxEbybstTqyWVbmcYrfi9bvXvV1tIj3SZySTChQesahQenc1at1sQ+NscZ7pN5HKxIVY6gQolcwMFhrp3HKai+5GJv4l7Vh7V1snFLlginMSCAAWbqe4Hfwqx7E3a2ts8YhUw2HvqVW5mW4dSMwyKNGLRrEAecmK63wnm070rX03dvyW4ithFTUY7/AH6/7LbsfAjEOVRrqosi+CxMH91qTlYzMr9WD9ZDV3s2lRQqKFVRCqogADoABoBVE9EW9Qxli6rwuIS4xuKARyseUiewHJ48vmKv1baeGeHWSS+bn9/BxalTO78BRRRVhAKKKKACiiigAooooAKKKKACiiigAopLFXwi5iCdQABEkkhQNYHUikfW3+z3fna/XQA7opp62/2e787X66PW3+z3fna/XQA7opp62/2e787X66PW3+z3fna/XQA7opp62/2e787X66Y4y3cuODGKVMsNbRrAVuupaeID/lZaAI3ei7b4gFly2LIgWkGbMOxuiQEUaw5K+EnpTzZe7Npc9y8ouXbmr5uZV10VQdIVQqzAJiepNPMEotKEtYNkUdl4QH8npx62/wBnu/O1+uq/Kjmz21JZ3axFY3dpFbiYZVs3B1C8oPmIBCn7iD0IOhDxdk5sO1tjw7ly2FuXLHI0xGZWAkEdqc+tv9nu/O1+uj1t/s9352v11NRSd0K5X8ft18A5ONvWvVXcLauEEXASPZZQCCBBJfTqNPCzhFMmFOYAEwNRrA8xqfnUTtbBW8SEXEYJrqo4dQxtkBhIBjProTodKfDFN9nu/O1+upaW9xFYfBlLi4Yl1UuFR4Mm3lkQ3TMIyE9fraSDVtwmFS2oVFyqP6nqSTqST3NJetv9nu/O1+uj1t/s9352v11RSoxp3y8snOo52vwLrZUGQqg66wJ1ifnA+VKU09bf7Pd+dr9dHrb/AGe787X66uIGZbvbkYnZ+21ewGbBXhczt7q5SwR/MXMuU9SP91axTT1t/s9352v10etv9nu/O1+uratWVRpy3St/AkrDuimnrb/Z7vztfro9bf7Pd+dr9dVDHdFNPW3+z3fna/XR62/2e787X66AHdFNPW3+z3fna/XSmFxGfNyspUwQ0SDAPYkdCO9AC9FQm9e1L2HtIbFtblx7gRVadZDHxHh8KqtrfbFM1xUGDbhpcdz9NCrbiTMa+0uqyDzeU2woykrorlUjF2ZotFZ2u+WOJEWcMbZtm6LoL5OGNC0zMzpljMD2OlTW5G81zGG8tzhfRhCDazxzZ9DngyMvgOv305UJxV2CqxbsWqiiiqSwabU9gf6lr/8AKlROHtWeDZ+jHF+ik8PmnMkkmJnrJ+NTmIsB1ytMSDoSNQQQZHmBSXqI9+5+I350AQ+zLu0Q6i/bslC2rKY5YUjSdCJYHrJQHQNyoXL+0wHC2rRJL5WbLp7eXQNqPY66+1IGhqf9RHv3PxG/Oj1Ee/c/Eb86AInGviHs4gXrQUB14eXUsmZZLAFvPTwNMNiWovgpbg5H6oyiYEAmOk/GrL6iPfufiN+dHqI9+5+I351ZGdouNtyEoXkpX2IXGXdoZeREzZBMZYDcVcwXM2v0ObKSAJgmJgOtntjRcUXltNbMkshjLoCBB1IB0n4nwqQ9RHv3PxG/Oj1Ee/c/Eb86rJmfbxYdzir54d0jOIItuRGVehAirHdfHhALKCBYs5C2Wc/PxA2Zp/d9QNM/eKnvUR79z8Rvzo9RHv3PxG/OrqtbzIxja1v7K4U8rbvuR2EfGrcZXWy6fVYMVjWdRBPQwNO2p7lqH2ixQZbSDNeDMSJAzXOCQozD2MgOp1J0gazfqI9+5+I350eoj37n4jfnVJYVbe/1t9l4wNbIvRycGSW5lPKFkyOn3Gs/9D2F2gmLxBvW8Uv/ACtzh8ZHCl89rKOeAT10kaTqK2n1Ee/c/Eb86PUR79z8RvzrTTxGSlKnZa88oTWtyCtnaRJMW1GW2QGC+1lXOnKSTzyc2kAQAetPhfxmS1NpA2dRcAYNyywY65QNMp0LHUiB1p/6iPfufiN+dHqI9+5+I351mGQGEfaYRGuLZdoIa3IBnP1zdBKdtYA6k9e94LQN+WQsOGschYTmuT2OvT+VTnqI9+5+I350eoj37n4jfnVdWn5kHG9icJ5JXILC+sLh7IwyQeM+bMAFCcRzqrQ0EdMvSQdQIPWEfaI4bOttwZzIYVgMxAJIlZKkExpp49Zv1Ee/c/Eb86PUR79z8RvzqUY5YpdEZO7uQ+07u0JfgW7fsDLmYZc065TGbppzACSfd5nmz2xQust4I1vXK6mD1kSPgY/29T3eeoj37n4jfnR6iPfufiN+dSEYJvtgsecbizbtYwobr5SiXSpEmMsCI+FbNtPGYqb6WU6BeE2Ug5uWZL/RsnUzmDaEAdGqV9RHv3PxG/Oj1Ee/c/Eb86hGGVt9mitiPNjGNksqtpyQgO0RnMWyBcfKpABZNCvQmCNV1Op1MDQS2y2JN4sMrF1zAGYPCtSJ7we9K+oj37n4jfnSmHw4SYnmMkkkkmAOp8gKmZyv7+Y42LVi6oDFL6mD35LgI+RNZnhMVh7TX44xS9ZuW4yrKh8uX63NABGkTW04/ApeULcUMAZggHXUdwfGo/8A4Yw37pPw7f6a1Uq0YRsyipTcndGVLvEgtjDhLhscF7RMrxJds7OoHLo0cswBpNWf0RZM2LFtmKgW+qga/ST0Jn4zVr/4TwsEcC3rH/bt9un1af7N2VasTwkVZiYVR06DlA8/nUqleEoOKW5GFKSkm2PaKKKxmk/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2133600"/>
            <a:ext cx="5105400" cy="434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43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actions that help </a:t>
            </a:r>
          </a:p>
          <a:p>
            <a:r>
              <a:rPr lang="en-US" dirty="0" smtClean="0"/>
              <a:t>Focus on fast food restaurants</a:t>
            </a:r>
          </a:p>
          <a:p>
            <a:pPr marL="0" indent="0">
              <a:buNone/>
            </a:pPr>
            <a:r>
              <a:rPr lang="en-US" dirty="0" smtClean="0"/>
              <a:t>          -Leaner meats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-Smaller portions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-No 24 hour</a:t>
            </a:r>
          </a:p>
          <a:p>
            <a:pPr>
              <a:buFont typeface="Candara" pitchFamily="34" charset="0"/>
              <a:buChar char="*"/>
            </a:pPr>
            <a:r>
              <a:rPr lang="en-US" dirty="0"/>
              <a:t> </a:t>
            </a:r>
            <a:r>
              <a:rPr lang="en-US" dirty="0" smtClean="0"/>
              <a:t>take small steps to decrease the obesity epidemic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8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Susanne </a:t>
            </a:r>
            <a:r>
              <a:rPr lang="en-US" dirty="0" err="1" smtClean="0"/>
              <a:t>Eman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www.youtube.com/watch?v=43D3Q9bluM8&amp;feature=related</a:t>
            </a:r>
            <a:endParaRPr lang="en-US" dirty="0" smtClean="0"/>
          </a:p>
          <a:p>
            <a:r>
              <a:rPr lang="en-US" dirty="0" smtClean="0"/>
              <a:t>I used her to discuss how out of control obesity can get and hope to put a stop on it before we get as out of control as Susanne 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Final Portfolio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Profile and Blog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Madalyn Montgomery CIS 1020 Final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F84F-AD68-49D3-B19C-6015F15AA8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15253</TotalTime>
  <Words>227</Words>
  <Application>Microsoft Office PowerPoint</Application>
  <PresentationFormat>On-screen Show (4:3)</PresentationFormat>
  <Paragraphs>59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Obesity </vt:lpstr>
      <vt:lpstr>Report Factors that may or may not cause obesity</vt:lpstr>
      <vt:lpstr>Report Factors that may or may not cause obesity</vt:lpstr>
      <vt:lpstr>Report Factors that may or may not cause obesity</vt:lpstr>
      <vt:lpstr>Position</vt:lpstr>
      <vt:lpstr>Proposal</vt:lpstr>
      <vt:lpstr>Final Portfolio Profile and Blog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-</dc:creator>
  <cp:lastModifiedBy>-</cp:lastModifiedBy>
  <cp:revision>15</cp:revision>
  <dcterms:created xsi:type="dcterms:W3CDTF">2012-04-16T16:45:17Z</dcterms:created>
  <dcterms:modified xsi:type="dcterms:W3CDTF">2013-05-06T05:07:07Z</dcterms:modified>
</cp:coreProperties>
</file>