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2"/>
  </p:sldMasterIdLst>
  <p:notesMasterIdLst>
    <p:notesMasterId r:id="rId9"/>
  </p:notesMasterIdLst>
  <p:sldIdLst>
    <p:sldId id="256" r:id="rId3"/>
    <p:sldId id="260" r:id="rId4"/>
    <p:sldId id="257" r:id="rId5"/>
    <p:sldId id="258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34" autoAdjust="0"/>
  </p:normalViewPr>
  <p:slideViewPr>
    <p:cSldViewPr>
      <p:cViewPr>
        <p:scale>
          <a:sx n="65" d="100"/>
          <a:sy n="65" d="100"/>
        </p:scale>
        <p:origin x="-5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B3220-3C62-49D1-938C-BE4F2F4CD721}" type="datetimeFigureOut">
              <a:rPr lang="en-US" smtClean="0"/>
              <a:pPr/>
              <a:t>4/30/2013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20EF93-0055-46E3-9355-AC6A7EF454B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739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note about respectful appearances: It does not mean movie-star looks and designer</a:t>
            </a:r>
            <a:r>
              <a:rPr lang="en-US" baseline="0" dirty="0" smtClean="0"/>
              <a:t> clothes and accessories. People come from all walks of life and cannot help they way they are built. But there is a difference between appearing respectful to the situation or disrespectful. Adhering to basic grooming and hygiene practices not only creates a good impression, it’s positive to healthy well-being.  And common </a:t>
            </a:r>
            <a:r>
              <a:rPr lang="en-US" baseline="0" dirty="0" smtClean="0"/>
              <a:t>etiquette </a:t>
            </a:r>
            <a:r>
              <a:rPr lang="en-US" baseline="0" dirty="0" smtClean="0"/>
              <a:t>is a sign of self-respect.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0EF93-0055-46E3-9355-AC6A7EF454B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Again about appearance:</a:t>
            </a:r>
            <a:r>
              <a:rPr lang="en-US" baseline="0" dirty="0" smtClean="0"/>
              <a:t> Disrespectful is the operative word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0EF93-0055-46E3-9355-AC6A7EF454B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7B60BAC-B290-4305-9E38-25FFD3BDEC01}" type="datetimeFigureOut">
              <a:rPr lang="en-US" smtClean="0"/>
              <a:pPr/>
              <a:t>4/30/2013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B8EC3A4-2DC1-4DFA-9E9E-F63FC51521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0BAC-B290-4305-9E38-25FFD3BDEC01}" type="datetimeFigureOut">
              <a:rPr lang="en-US" smtClean="0"/>
              <a:pPr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C3A4-2DC1-4DFA-9E9E-F63FC51521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0BAC-B290-4305-9E38-25FFD3BDEC01}" type="datetimeFigureOut">
              <a:rPr lang="en-US" smtClean="0"/>
              <a:pPr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C3A4-2DC1-4DFA-9E9E-F63FC51521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7B60BAC-B290-4305-9E38-25FFD3BDEC01}" type="datetimeFigureOut">
              <a:rPr lang="en-US" smtClean="0"/>
              <a:pPr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C3A4-2DC1-4DFA-9E9E-F63FC51521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7B60BAC-B290-4305-9E38-25FFD3BDEC01}" type="datetimeFigureOut">
              <a:rPr lang="en-US" smtClean="0"/>
              <a:pPr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B8EC3A4-2DC1-4DFA-9E9E-F63FC51521B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7B60BAC-B290-4305-9E38-25FFD3BDEC01}" type="datetimeFigureOut">
              <a:rPr lang="en-US" smtClean="0"/>
              <a:pPr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B8EC3A4-2DC1-4DFA-9E9E-F63FC51521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7B60BAC-B290-4305-9E38-25FFD3BDEC01}" type="datetimeFigureOut">
              <a:rPr lang="en-US" smtClean="0"/>
              <a:pPr/>
              <a:t>4/30/2013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B8EC3A4-2DC1-4DFA-9E9E-F63FC51521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0BAC-B290-4305-9E38-25FFD3BDEC01}" type="datetimeFigureOut">
              <a:rPr lang="en-US" smtClean="0"/>
              <a:pPr/>
              <a:t>4/30/2013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C3A4-2DC1-4DFA-9E9E-F63FC51521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7B60BAC-B290-4305-9E38-25FFD3BDEC01}" type="datetimeFigureOut">
              <a:rPr lang="en-US" smtClean="0"/>
              <a:pPr/>
              <a:t>4/30/2013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B8EC3A4-2DC1-4DFA-9E9E-F63FC51521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7B60BAC-B290-4305-9E38-25FFD3BDEC01}" type="datetimeFigureOut">
              <a:rPr lang="en-US" smtClean="0"/>
              <a:pPr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B8EC3A4-2DC1-4DFA-9E9E-F63FC51521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7B60BAC-B290-4305-9E38-25FFD3BDEC01}" type="datetimeFigureOut">
              <a:rPr lang="en-US" smtClean="0"/>
              <a:pPr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B8EC3A4-2DC1-4DFA-9E9E-F63FC51521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7B60BAC-B290-4305-9E38-25FFD3BDEC01}" type="datetimeFigureOut">
              <a:rPr lang="en-US" smtClean="0"/>
              <a:pPr/>
              <a:t>4/30/2013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B8EC3A4-2DC1-4DFA-9E9E-F63FC51521B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spkOJudZlIisaCKLuVLiRsgQKqmrxekWdJxg51CrpD4=-~aC2ZpVtflkEpA7Qx06qIbA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n4sm/LyS3LtEL78KhTf2cFGRfIM40H5HfxtXxqkkLvM=-~62LLVgkFW/Osd+2n6o84ng==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Understanding Character</a:t>
            </a:r>
            <a:endParaRPr lang="en-US" dirty="0"/>
          </a:p>
        </p:txBody>
      </p:sp>
      <p:sp>
        <p:nvSpPr>
          <p:cNvPr id="3" name="Subtitle 2" descr="wP0U5467ylu6C5AuXevhdvpkrB16aSeqR0w2MaMkGJY=-~AgfF/F9K2o+CI3D2Y5JJrQ==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Identifying the Real You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  <p:sndAc>
          <p:stSnd>
            <p:snd r:embed="rId2" name="drumroll.wav"/>
          </p:stSnd>
        </p:sndAc>
      </p:transition>
    </mc:Choice>
    <mc:Fallback>
      <p:transition spd="slow">
        <p:wipe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VJh/NOQW6xIhysvbnuMTSK75Fr5wMv35o3zWrVpfMmE=-~Rxg1P6Qz0SDjrziGIQ6Qs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f1cLnSCjoppCM4GHbKsmfdnA/tOTCL51h+zOJeIqwJk=-~OiJOCHd1yAFNpm5fRpD95Q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You?</a:t>
            </a:r>
            <a:endParaRPr lang="en-US" dirty="0"/>
          </a:p>
        </p:txBody>
      </p:sp>
      <p:sp>
        <p:nvSpPr>
          <p:cNvPr id="3" name="Content Placeholder 2" descr="h5Zpf/316mtQwMIAeTG5iFiCgpUv8IJj2hZkhoHWGDo=-~/3PNYpzHMCaYceRDRi+qAg==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basic contributors to self-awareness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Who we think we are</a:t>
            </a:r>
            <a:endParaRPr lang="en-US" dirty="0"/>
          </a:p>
          <a:p>
            <a:pPr lvl="1"/>
            <a:r>
              <a:rPr lang="en-US" dirty="0" smtClean="0"/>
              <a:t>Who we would like to be</a:t>
            </a:r>
          </a:p>
          <a:p>
            <a:pPr lvl="1"/>
            <a:r>
              <a:rPr lang="en-US" dirty="0" smtClean="0"/>
              <a:t>Who others think we are</a:t>
            </a:r>
          </a:p>
          <a:p>
            <a:pPr lvl="1"/>
            <a:r>
              <a:rPr lang="en-US" dirty="0" smtClean="0"/>
              <a:t>Who we would not like to be</a:t>
            </a:r>
          </a:p>
        </p:txBody>
      </p:sp>
      <p:sp>
        <p:nvSpPr>
          <p:cNvPr id="4" name="AutoShape 2" descr="C:\Users\maddie\AppData\Local\Microsoft\Windows\Temporary Internet Files\Content.IE5\EG560G33\p01_question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051" y="2895600"/>
            <a:ext cx="13525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lLoY9zzE3Z56fX9bOEppIQ86A+Jlf3L8wmQ4er+P4dE=-~JMKNmcSuUI3H0/oSYATFOA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wJzfxQKW6CTy7ID+hyoZG/9bweawksgDdsGp+h68JKc=-~yES+iUahkllUGxBysIM6Ag==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Elements of Character: Positive</a:t>
            </a:r>
            <a:endParaRPr lang="en-US" dirty="0"/>
          </a:p>
        </p:txBody>
      </p:sp>
      <p:sp>
        <p:nvSpPr>
          <p:cNvPr id="10" name="Content Placeholder 9" descr="aImEDeKV1OJSX5HnQbUytcP/nQJn9TXGRcXt9Xd2648=-~dT4qezTKrRKPWf5t0MiXBQ==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Integrity</a:t>
            </a:r>
          </a:p>
          <a:p>
            <a:pPr lvl="1"/>
            <a:r>
              <a:rPr lang="en-US" dirty="0" smtClean="0"/>
              <a:t>Trustworthy</a:t>
            </a:r>
          </a:p>
          <a:p>
            <a:pPr lvl="1"/>
            <a:r>
              <a:rPr lang="en-US" dirty="0" smtClean="0"/>
              <a:t>Loyal</a:t>
            </a:r>
          </a:p>
          <a:p>
            <a:pPr lvl="1"/>
            <a:r>
              <a:rPr lang="en-US" dirty="0" smtClean="0"/>
              <a:t>Respectful</a:t>
            </a:r>
          </a:p>
          <a:p>
            <a:r>
              <a:rPr lang="en-US" dirty="0" smtClean="0"/>
              <a:t>Compassion</a:t>
            </a:r>
          </a:p>
          <a:p>
            <a:r>
              <a:rPr lang="en-US" dirty="0" smtClean="0"/>
              <a:t>Thoughtfulness</a:t>
            </a:r>
          </a:p>
          <a:p>
            <a:r>
              <a:rPr lang="en-US" dirty="0" smtClean="0"/>
              <a:t>Kindness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9" name="Text Placeholder 8" descr="S29MlqxGdqANjc60bMfPVek+n+x6NiSgXasC67a2njg=-~bbR/wVH68VGGVIESOToc0w==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200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Attitude</a:t>
            </a:r>
          </a:p>
          <a:p>
            <a:pPr lvl="1"/>
            <a:r>
              <a:rPr lang="en-US" dirty="0" smtClean="0"/>
              <a:t>Enthusiasm</a:t>
            </a:r>
          </a:p>
          <a:p>
            <a:pPr lvl="1"/>
            <a:r>
              <a:rPr lang="en-US" dirty="0" smtClean="0"/>
              <a:t>Helpfulness</a:t>
            </a:r>
          </a:p>
          <a:p>
            <a:pPr lvl="1"/>
            <a:r>
              <a:rPr lang="en-US" dirty="0" smtClean="0"/>
              <a:t>Optimism</a:t>
            </a:r>
          </a:p>
          <a:p>
            <a:r>
              <a:rPr lang="en-US" dirty="0" smtClean="0"/>
              <a:t>Respectful Appearance</a:t>
            </a:r>
          </a:p>
          <a:p>
            <a:pPr lvl="1"/>
            <a:r>
              <a:rPr lang="en-US" dirty="0" smtClean="0"/>
              <a:t>Appropriate to the situation</a:t>
            </a:r>
          </a:p>
          <a:p>
            <a:pPr lvl="1"/>
            <a:endParaRPr lang="en-US" dirty="0"/>
          </a:p>
        </p:txBody>
      </p:sp>
      <p:sp>
        <p:nvSpPr>
          <p:cNvPr id="13" name="TextBox 12" descr="KCGVC3+7vA5NzUrzKOszQZdc4flJFVZxaEYzhCwp/OU=-~S8WbWIZxvGnsfq7m8sceKQ=="/>
          <p:cNvSpPr txBox="1"/>
          <p:nvPr/>
        </p:nvSpPr>
        <p:spPr>
          <a:xfrm>
            <a:off x="4572000" y="5034915"/>
            <a:ext cx="42672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Arial Black" pitchFamily="34" charset="0"/>
              </a:rPr>
              <a:t>A respectful appearance </a:t>
            </a:r>
          </a:p>
          <a:p>
            <a:pPr algn="ctr"/>
            <a:r>
              <a:rPr lang="en-US" sz="2200" i="1" dirty="0" smtClean="0">
                <a:latin typeface="Arial Black" pitchFamily="34" charset="0"/>
                <a:sym typeface="Symbol"/>
              </a:rPr>
              <a:t></a:t>
            </a:r>
          </a:p>
          <a:p>
            <a:pPr algn="ctr"/>
            <a:r>
              <a:rPr lang="en-US" i="1" dirty="0" smtClean="0">
                <a:latin typeface="Arial Black" pitchFamily="34" charset="0"/>
              </a:rPr>
              <a:t>beauty or brand-name clothing</a:t>
            </a:r>
            <a:endParaRPr lang="en-US" i="1" dirty="0"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3gfwIZ0/0DsaUOZ5x++dQz/CXsz2ZuwZGw7019/HLVQ=-~uRQBHMCPnyT99N/t35gJEw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Jmj3Pvcqiv/Syhz4bwPPKXMfWbRdp1+KRsuW6ugfCIk=-~7ka/ZIzejd98/bFW+ob7aw==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Elements of Character: Negative</a:t>
            </a:r>
            <a:endParaRPr lang="en-US" sz="3800" dirty="0"/>
          </a:p>
        </p:txBody>
      </p:sp>
      <p:sp>
        <p:nvSpPr>
          <p:cNvPr id="4" name="Content Placeholder 3" descr="6+6SPkuIXfZIGxup5Vz1NFTdfDwxlZNQ7fJXE32NRQY=-~pybx87Tr/6WUdSL/VLcdGQ=="/>
          <p:cNvSpPr>
            <a:spLocks noGrp="1"/>
          </p:cNvSpPr>
          <p:nvPr>
            <p:ph sz="half" idx="1"/>
          </p:nvPr>
        </p:nvSpPr>
        <p:spPr>
          <a:xfrm>
            <a:off x="4645152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Attitude</a:t>
            </a:r>
          </a:p>
          <a:p>
            <a:pPr lvl="1"/>
            <a:r>
              <a:rPr lang="en-US" dirty="0" smtClean="0"/>
              <a:t>Meanness</a:t>
            </a:r>
          </a:p>
          <a:p>
            <a:pPr lvl="1"/>
            <a:r>
              <a:rPr lang="en-US" dirty="0" smtClean="0"/>
              <a:t>Laziness</a:t>
            </a:r>
          </a:p>
          <a:p>
            <a:pPr lvl="1"/>
            <a:r>
              <a:rPr lang="en-US" dirty="0" smtClean="0"/>
              <a:t>Pessimism</a:t>
            </a:r>
          </a:p>
          <a:p>
            <a:r>
              <a:rPr lang="en-US" dirty="0" smtClean="0"/>
              <a:t>Impatience</a:t>
            </a:r>
          </a:p>
          <a:p>
            <a:r>
              <a:rPr lang="en-US" dirty="0" smtClean="0"/>
              <a:t>Disrespectful Appearance</a:t>
            </a:r>
          </a:p>
          <a:p>
            <a:pPr lvl="1"/>
            <a:r>
              <a:rPr lang="en-US" dirty="0" smtClean="0"/>
              <a:t>Inappropriate to the situation</a:t>
            </a:r>
            <a:endParaRPr lang="en-US" dirty="0"/>
          </a:p>
        </p:txBody>
      </p:sp>
      <p:sp>
        <p:nvSpPr>
          <p:cNvPr id="3" name="Content Placeholder 2" descr="jZNlKl20cXsTWU1Jzu/ylpT1v0dX1qOZC46cBDd+eVI=-~HMRTr7PMKNgWhJr7dS+xyg=="/>
          <p:cNvSpPr>
            <a:spLocks noGrp="1"/>
          </p:cNvSpPr>
          <p:nvPr>
            <p:ph sz="half" idx="2"/>
          </p:nvPr>
        </p:nvSpPr>
        <p:spPr>
          <a:xfrm>
            <a:off x="457200" y="1719072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Deceitfulness</a:t>
            </a:r>
            <a:endParaRPr lang="en-US" dirty="0" smtClean="0"/>
          </a:p>
          <a:p>
            <a:pPr lvl="1"/>
            <a:r>
              <a:rPr lang="en-US" dirty="0" smtClean="0"/>
              <a:t>Dishonest</a:t>
            </a:r>
          </a:p>
          <a:p>
            <a:pPr lvl="1"/>
            <a:r>
              <a:rPr lang="en-US" dirty="0" smtClean="0"/>
              <a:t>Disloyal</a:t>
            </a:r>
          </a:p>
          <a:p>
            <a:pPr lvl="1"/>
            <a:r>
              <a:rPr lang="en-US" dirty="0" smtClean="0"/>
              <a:t>Disrespectful</a:t>
            </a:r>
          </a:p>
          <a:p>
            <a:r>
              <a:rPr lang="en-US" dirty="0" smtClean="0"/>
              <a:t>Greediness</a:t>
            </a:r>
          </a:p>
          <a:p>
            <a:r>
              <a:rPr lang="en-US" dirty="0" smtClean="0"/>
              <a:t>Impoliteness</a:t>
            </a:r>
          </a:p>
          <a:p>
            <a:r>
              <a:rPr lang="en-US" dirty="0" smtClean="0"/>
              <a:t>Intolerance</a:t>
            </a:r>
          </a:p>
          <a:p>
            <a:r>
              <a:rPr lang="en-US" dirty="0" smtClean="0"/>
              <a:t>Apathy</a:t>
            </a:r>
          </a:p>
          <a:p>
            <a:endParaRPr lang="en-US" dirty="0"/>
          </a:p>
        </p:txBody>
      </p:sp>
      <p:pic>
        <p:nvPicPr>
          <p:cNvPr id="5" name="Picture 2" descr="fDzzaCIhGBZnEWj8vjK3is/Yc7S+6Z7dHUGqc0lD+S4=-~h4HGaC06tCVS9iXokawS8A=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1713" y="2127250"/>
            <a:ext cx="1030288" cy="130175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Impressions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709042"/>
              </p:ext>
            </p:extLst>
          </p:nvPr>
        </p:nvGraphicFramePr>
        <p:xfrm>
          <a:off x="457200" y="1882775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Positive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Negative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Smile and handshake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Scowl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Eye contact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Use person’s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Mumble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Listen attentively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Daydream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077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 descr="7ptUJkPhjV1p+6PcpkwBZTy5KZaPyKFSQQ+ZSabqwY0=-~T0yvILnwEDtwjFWsvryZAA==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Y1W4RwOOlrb/N3pWAn10UIS4mtH27e46UGi5SrKNAWs=-~6tNIj1Km197C2OfBzzRdUA==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Judging Character in Others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Don’t</a:t>
            </a:r>
            <a:endParaRPr lang="en-US" dirty="0"/>
          </a:p>
        </p:txBody>
      </p:sp>
      <p:sp>
        <p:nvSpPr>
          <p:cNvPr id="3" name="Content Placeholder 2" descr="h1O/8+bvgzBmF82T0NbrVJVlGwYdtDl3q2DAAIKl8Wk=-~l/XsYIAqBc/QDAETA5LRbw==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Have an open mind</a:t>
            </a:r>
          </a:p>
          <a:p>
            <a:r>
              <a:rPr lang="en-US" dirty="0" smtClean="0"/>
              <a:t>Look for obvious characteristics</a:t>
            </a:r>
          </a:p>
          <a:p>
            <a:pPr lvl="1"/>
            <a:r>
              <a:rPr lang="en-US" dirty="0" smtClean="0"/>
              <a:t>Lies</a:t>
            </a:r>
          </a:p>
          <a:p>
            <a:pPr lvl="1"/>
            <a:r>
              <a:rPr lang="en-US" dirty="0" smtClean="0"/>
              <a:t>Exaggerations</a:t>
            </a:r>
          </a:p>
          <a:p>
            <a:r>
              <a:rPr lang="en-US" dirty="0" smtClean="0"/>
              <a:t>Look for subtle characteristics</a:t>
            </a:r>
          </a:p>
          <a:p>
            <a:pPr lvl="1"/>
            <a:r>
              <a:rPr lang="en-US" dirty="0" smtClean="0"/>
              <a:t>Body language</a:t>
            </a:r>
          </a:p>
          <a:p>
            <a:pPr lvl="1"/>
            <a:r>
              <a:rPr lang="en-US" dirty="0" smtClean="0"/>
              <a:t>Attitude</a:t>
            </a:r>
          </a:p>
          <a:p>
            <a:pPr lvl="1"/>
            <a:r>
              <a:rPr lang="en-US" dirty="0" smtClean="0"/>
              <a:t>How they treat others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2" name="Content Placeholder 11" descr="AivoYKXWM1w1MonXciKPtxqpSK9Mq9PrEAGnt1izWVQ=-~mE7qBw2x1hzNTmrC4ioSZQ==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Jump to conclusions</a:t>
            </a:r>
          </a:p>
          <a:p>
            <a:r>
              <a:rPr lang="en-US" dirty="0" smtClean="0"/>
              <a:t>Base opinions on cultural differences</a:t>
            </a:r>
          </a:p>
          <a:p>
            <a:r>
              <a:rPr lang="en-US" dirty="0" smtClean="0"/>
              <a:t>Be too trusting of strangers</a:t>
            </a:r>
          </a:p>
          <a:p>
            <a:r>
              <a:rPr lang="en-US" dirty="0" smtClean="0"/>
              <a:t>“Leap before you look”</a:t>
            </a:r>
          </a:p>
          <a:p>
            <a:r>
              <a:rPr lang="en-US" dirty="0" smtClean="0"/>
              <a:t>Challenge for the sake of challenging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roject>
  <id>fS36nKNtc6FnH6Rqzt9frBRMegXx5ISR6ZezikufXsk=-~Se+cCSc4WvHB7J2lEiqmCw==</id>
</project>
</file>

<file path=customXml/itemProps1.xml><?xml version="1.0" encoding="utf-8"?>
<ds:datastoreItem xmlns:ds="http://schemas.openxmlformats.org/officeDocument/2006/customXml" ds:itemID="{002D3DF7-C717-479B-A61B-EFF2E9DA7F02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371</TotalTime>
  <Words>253</Words>
  <Application>Microsoft Office PowerPoint</Application>
  <PresentationFormat>On-screen Show (4:3)</PresentationFormat>
  <Paragraphs>74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Understanding Character</vt:lpstr>
      <vt:lpstr>Who Are You?</vt:lpstr>
      <vt:lpstr>Elements of Character: Positive</vt:lpstr>
      <vt:lpstr>Elements of Character: Negative</vt:lpstr>
      <vt:lpstr>First Impressions</vt:lpstr>
      <vt:lpstr>Judging Character in Others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Concept of Character</dc:title>
  <dc:creator>Ralph Moore</dc:creator>
  <cp:lastModifiedBy>-</cp:lastModifiedBy>
  <cp:revision>31</cp:revision>
  <dcterms:created xsi:type="dcterms:W3CDTF">2009-08-27T18:28:01Z</dcterms:created>
  <dcterms:modified xsi:type="dcterms:W3CDTF">2013-05-01T02:13:26Z</dcterms:modified>
</cp:coreProperties>
</file>