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2"/>
    <p:sldMasterId id="2147483660" r:id="rId3"/>
    <p:sldMasterId id="2147483670" r:id="rId4"/>
  </p:sldMasterIdLst>
  <p:notesMasterIdLst>
    <p:notesMasterId r:id="rId11"/>
  </p:notesMasterIdLst>
  <p:sldIdLst>
    <p:sldId id="256" r:id="rId5"/>
    <p:sldId id="257" r:id="rId6"/>
    <p:sldId id="258" r:id="rId7"/>
    <p:sldId id="259" r:id="rId8"/>
    <p:sldId id="262" r:id="rId9"/>
    <p:sldId id="261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DE1C0C7-865E-47B5-A624-E87B85FA7819}">
          <p14:sldIdLst>
            <p14:sldId id="256"/>
            <p14:sldId id="257"/>
            <p14:sldId id="258"/>
          </p14:sldIdLst>
        </p14:section>
        <p14:section name="Zeroscaping" id="{2919D21A-E3F3-441E-8DE6-8E9C7429FA7B}">
          <p14:sldIdLst>
            <p14:sldId id="259"/>
            <p14:sldId id="262"/>
          </p14:sldIdLst>
        </p14:section>
        <p14:section name="Xeriscaping" id="{3ECC292E-9DF1-4DA2-B335-BF7DD7B6390B}">
          <p14:sldIdLst>
            <p14:sldId id="26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2" autoAdjust="0"/>
    <p:restoredTop sz="94614" autoAdjust="0"/>
  </p:normalViewPr>
  <p:slideViewPr>
    <p:cSldViewPr>
      <p:cViewPr>
        <p:scale>
          <a:sx n="72" d="100"/>
          <a:sy n="72" d="100"/>
        </p:scale>
        <p:origin x="-36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47E6E-C3A3-40AA-9EEB-A0FC70E3D50E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6FA80-0FEF-4F26-B693-D69F93E0A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604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 water becoming a limited resource, conservation has become a third purpose for landscaping.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6FA80-0FEF-4F26-B693-D69F93E0A6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25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Xeriscaping</a:t>
            </a:r>
            <a:r>
              <a:rPr lang="en-US" baseline="0" dirty="0" smtClean="0"/>
              <a:t> is </a:t>
            </a:r>
            <a:r>
              <a:rPr lang="en-US" dirty="0" smtClean="0"/>
              <a:t>created by the combination of the Greek</a:t>
            </a:r>
            <a:r>
              <a:rPr lang="en-US" baseline="0" dirty="0" smtClean="0"/>
              <a:t> word </a:t>
            </a:r>
            <a:r>
              <a:rPr lang="en-US" baseline="0" dirty="0" err="1" smtClean="0"/>
              <a:t>Xeros</a:t>
            </a:r>
            <a:r>
              <a:rPr lang="en-US" baseline="0" dirty="0" smtClean="0"/>
              <a:t> (dry) with landscaping. Term coined by the </a:t>
            </a:r>
            <a:r>
              <a:rPr lang="en-US" dirty="0" smtClean="0"/>
              <a:t>Front Range </a:t>
            </a:r>
            <a:r>
              <a:rPr lang="en-US" dirty="0" err="1" smtClean="0"/>
              <a:t>Xeriscape</a:t>
            </a:r>
            <a:r>
              <a:rPr lang="en-US" dirty="0" smtClean="0"/>
              <a:t> Task Force of the Denver Water Department in 1981.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BE6B3-0645-4672-9B42-CE4AF4901AEF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2" name="Group 14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2050" name="Rectangle 2"/>
            <p:cNvSpPr>
              <a:spLocks noChangeArrowheads="1"/>
            </p:cNvSpPr>
            <p:nvPr/>
          </p:nvSpPr>
          <p:spPr bwMode="ltGray">
            <a:xfrm>
              <a:off x="0" y="0"/>
              <a:ext cx="923" cy="43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051" name="Picture 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991"/>
              <a:ext cx="920" cy="9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52" name="Freeform 4"/>
            <p:cNvSpPr>
              <a:spLocks/>
            </p:cNvSpPr>
            <p:nvPr/>
          </p:nvSpPr>
          <p:spPr bwMode="ltGray">
            <a:xfrm>
              <a:off x="0" y="15"/>
              <a:ext cx="890" cy="916"/>
            </a:xfrm>
            <a:custGeom>
              <a:avLst/>
              <a:gdLst>
                <a:gd name="T0" fmla="*/ 307 w 890"/>
                <a:gd name="T1" fmla="*/ 292 h 916"/>
                <a:gd name="T2" fmla="*/ 307 w 890"/>
                <a:gd name="T3" fmla="*/ 234 h 916"/>
                <a:gd name="T4" fmla="*/ 261 w 890"/>
                <a:gd name="T5" fmla="*/ 159 h 916"/>
                <a:gd name="T6" fmla="*/ 247 w 890"/>
                <a:gd name="T7" fmla="*/ 91 h 916"/>
                <a:gd name="T8" fmla="*/ 225 w 890"/>
                <a:gd name="T9" fmla="*/ 24 h 916"/>
                <a:gd name="T10" fmla="*/ 259 w 890"/>
                <a:gd name="T11" fmla="*/ 21 h 916"/>
                <a:gd name="T12" fmla="*/ 298 w 890"/>
                <a:gd name="T13" fmla="*/ 82 h 916"/>
                <a:gd name="T14" fmla="*/ 322 w 890"/>
                <a:gd name="T15" fmla="*/ 118 h 916"/>
                <a:gd name="T16" fmla="*/ 358 w 890"/>
                <a:gd name="T17" fmla="*/ 180 h 916"/>
                <a:gd name="T18" fmla="*/ 406 w 890"/>
                <a:gd name="T19" fmla="*/ 240 h 916"/>
                <a:gd name="T20" fmla="*/ 505 w 890"/>
                <a:gd name="T21" fmla="*/ 184 h 916"/>
                <a:gd name="T22" fmla="*/ 514 w 890"/>
                <a:gd name="T23" fmla="*/ 118 h 916"/>
                <a:gd name="T24" fmla="*/ 552 w 890"/>
                <a:gd name="T25" fmla="*/ 69 h 916"/>
                <a:gd name="T26" fmla="*/ 589 w 890"/>
                <a:gd name="T27" fmla="*/ 13 h 916"/>
                <a:gd name="T28" fmla="*/ 615 w 890"/>
                <a:gd name="T29" fmla="*/ 16 h 916"/>
                <a:gd name="T30" fmla="*/ 600 w 890"/>
                <a:gd name="T31" fmla="*/ 49 h 916"/>
                <a:gd name="T32" fmla="*/ 592 w 890"/>
                <a:gd name="T33" fmla="*/ 124 h 916"/>
                <a:gd name="T34" fmla="*/ 574 w 890"/>
                <a:gd name="T35" fmla="*/ 186 h 916"/>
                <a:gd name="T36" fmla="*/ 568 w 890"/>
                <a:gd name="T37" fmla="*/ 282 h 916"/>
                <a:gd name="T38" fmla="*/ 645 w 890"/>
                <a:gd name="T39" fmla="*/ 325 h 916"/>
                <a:gd name="T40" fmla="*/ 720 w 890"/>
                <a:gd name="T41" fmla="*/ 277 h 916"/>
                <a:gd name="T42" fmla="*/ 816 w 890"/>
                <a:gd name="T43" fmla="*/ 253 h 916"/>
                <a:gd name="T44" fmla="*/ 861 w 890"/>
                <a:gd name="T45" fmla="*/ 279 h 916"/>
                <a:gd name="T46" fmla="*/ 796 w 890"/>
                <a:gd name="T47" fmla="*/ 324 h 916"/>
                <a:gd name="T48" fmla="*/ 735 w 890"/>
                <a:gd name="T49" fmla="*/ 352 h 916"/>
                <a:gd name="T50" fmla="*/ 669 w 890"/>
                <a:gd name="T51" fmla="*/ 409 h 916"/>
                <a:gd name="T52" fmla="*/ 673 w 890"/>
                <a:gd name="T53" fmla="*/ 510 h 916"/>
                <a:gd name="T54" fmla="*/ 751 w 890"/>
                <a:gd name="T55" fmla="*/ 535 h 916"/>
                <a:gd name="T56" fmla="*/ 819 w 890"/>
                <a:gd name="T57" fmla="*/ 577 h 916"/>
                <a:gd name="T58" fmla="*/ 874 w 890"/>
                <a:gd name="T59" fmla="*/ 606 h 916"/>
                <a:gd name="T60" fmla="*/ 867 w 890"/>
                <a:gd name="T61" fmla="*/ 637 h 916"/>
                <a:gd name="T62" fmla="*/ 807 w 890"/>
                <a:gd name="T63" fmla="*/ 618 h 916"/>
                <a:gd name="T64" fmla="*/ 736 w 890"/>
                <a:gd name="T65" fmla="*/ 592 h 916"/>
                <a:gd name="T66" fmla="*/ 615 w 890"/>
                <a:gd name="T67" fmla="*/ 588 h 916"/>
                <a:gd name="T68" fmla="*/ 576 w 890"/>
                <a:gd name="T69" fmla="*/ 628 h 916"/>
                <a:gd name="T70" fmla="*/ 618 w 890"/>
                <a:gd name="T71" fmla="*/ 723 h 916"/>
                <a:gd name="T72" fmla="*/ 640 w 890"/>
                <a:gd name="T73" fmla="*/ 807 h 916"/>
                <a:gd name="T74" fmla="*/ 664 w 890"/>
                <a:gd name="T75" fmla="*/ 889 h 916"/>
                <a:gd name="T76" fmla="*/ 624 w 890"/>
                <a:gd name="T77" fmla="*/ 870 h 916"/>
                <a:gd name="T78" fmla="*/ 568 w 890"/>
                <a:gd name="T79" fmla="*/ 789 h 916"/>
                <a:gd name="T80" fmla="*/ 513 w 890"/>
                <a:gd name="T81" fmla="*/ 708 h 916"/>
                <a:gd name="T82" fmla="*/ 390 w 890"/>
                <a:gd name="T83" fmla="*/ 730 h 916"/>
                <a:gd name="T84" fmla="*/ 339 w 890"/>
                <a:gd name="T85" fmla="*/ 838 h 916"/>
                <a:gd name="T86" fmla="*/ 285 w 890"/>
                <a:gd name="T87" fmla="*/ 915 h 916"/>
                <a:gd name="T88" fmla="*/ 276 w 890"/>
                <a:gd name="T89" fmla="*/ 867 h 916"/>
                <a:gd name="T90" fmla="*/ 298 w 890"/>
                <a:gd name="T91" fmla="*/ 766 h 916"/>
                <a:gd name="T92" fmla="*/ 324 w 890"/>
                <a:gd name="T93" fmla="*/ 664 h 916"/>
                <a:gd name="T94" fmla="*/ 283 w 890"/>
                <a:gd name="T95" fmla="*/ 583 h 916"/>
                <a:gd name="T96" fmla="*/ 201 w 890"/>
                <a:gd name="T97" fmla="*/ 619 h 916"/>
                <a:gd name="T98" fmla="*/ 88 w 890"/>
                <a:gd name="T99" fmla="*/ 655 h 916"/>
                <a:gd name="T100" fmla="*/ 16 w 890"/>
                <a:gd name="T101" fmla="*/ 655 h 916"/>
                <a:gd name="T102" fmla="*/ 94 w 890"/>
                <a:gd name="T103" fmla="*/ 606 h 916"/>
                <a:gd name="T104" fmla="*/ 162 w 890"/>
                <a:gd name="T105" fmla="*/ 567 h 916"/>
                <a:gd name="T106" fmla="*/ 247 w 890"/>
                <a:gd name="T107" fmla="*/ 504 h 916"/>
                <a:gd name="T108" fmla="*/ 190 w 890"/>
                <a:gd name="T109" fmla="*/ 390 h 916"/>
                <a:gd name="T110" fmla="*/ 81 w 890"/>
                <a:gd name="T111" fmla="*/ 355 h 916"/>
                <a:gd name="T112" fmla="*/ 3 w 890"/>
                <a:gd name="T113" fmla="*/ 307 h 916"/>
                <a:gd name="T114" fmla="*/ 39 w 890"/>
                <a:gd name="T115" fmla="*/ 286 h 916"/>
                <a:gd name="T116" fmla="*/ 115 w 890"/>
                <a:gd name="T117" fmla="*/ 306 h 916"/>
                <a:gd name="T118" fmla="*/ 226 w 890"/>
                <a:gd name="T119" fmla="*/ 327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90" h="916">
                  <a:moveTo>
                    <a:pt x="279" y="334"/>
                  </a:moveTo>
                  <a:lnTo>
                    <a:pt x="292" y="312"/>
                  </a:lnTo>
                  <a:lnTo>
                    <a:pt x="307" y="292"/>
                  </a:lnTo>
                  <a:lnTo>
                    <a:pt x="324" y="276"/>
                  </a:lnTo>
                  <a:lnTo>
                    <a:pt x="313" y="255"/>
                  </a:lnTo>
                  <a:lnTo>
                    <a:pt x="307" y="234"/>
                  </a:lnTo>
                  <a:lnTo>
                    <a:pt x="288" y="202"/>
                  </a:lnTo>
                  <a:lnTo>
                    <a:pt x="274" y="181"/>
                  </a:lnTo>
                  <a:lnTo>
                    <a:pt x="261" y="159"/>
                  </a:lnTo>
                  <a:lnTo>
                    <a:pt x="256" y="139"/>
                  </a:lnTo>
                  <a:lnTo>
                    <a:pt x="256" y="118"/>
                  </a:lnTo>
                  <a:lnTo>
                    <a:pt x="247" y="91"/>
                  </a:lnTo>
                  <a:lnTo>
                    <a:pt x="237" y="70"/>
                  </a:lnTo>
                  <a:lnTo>
                    <a:pt x="226" y="46"/>
                  </a:lnTo>
                  <a:lnTo>
                    <a:pt x="225" y="24"/>
                  </a:lnTo>
                  <a:lnTo>
                    <a:pt x="232" y="10"/>
                  </a:lnTo>
                  <a:lnTo>
                    <a:pt x="247" y="9"/>
                  </a:lnTo>
                  <a:lnTo>
                    <a:pt x="259" y="21"/>
                  </a:lnTo>
                  <a:lnTo>
                    <a:pt x="270" y="46"/>
                  </a:lnTo>
                  <a:lnTo>
                    <a:pt x="280" y="61"/>
                  </a:lnTo>
                  <a:lnTo>
                    <a:pt x="298" y="82"/>
                  </a:lnTo>
                  <a:lnTo>
                    <a:pt x="309" y="88"/>
                  </a:lnTo>
                  <a:lnTo>
                    <a:pt x="315" y="99"/>
                  </a:lnTo>
                  <a:lnTo>
                    <a:pt x="322" y="118"/>
                  </a:lnTo>
                  <a:lnTo>
                    <a:pt x="330" y="141"/>
                  </a:lnTo>
                  <a:lnTo>
                    <a:pt x="339" y="160"/>
                  </a:lnTo>
                  <a:lnTo>
                    <a:pt x="358" y="180"/>
                  </a:lnTo>
                  <a:lnTo>
                    <a:pt x="379" y="205"/>
                  </a:lnTo>
                  <a:lnTo>
                    <a:pt x="399" y="225"/>
                  </a:lnTo>
                  <a:lnTo>
                    <a:pt x="406" y="240"/>
                  </a:lnTo>
                  <a:lnTo>
                    <a:pt x="474" y="241"/>
                  </a:lnTo>
                  <a:lnTo>
                    <a:pt x="495" y="208"/>
                  </a:lnTo>
                  <a:lnTo>
                    <a:pt x="505" y="184"/>
                  </a:lnTo>
                  <a:lnTo>
                    <a:pt x="507" y="160"/>
                  </a:lnTo>
                  <a:lnTo>
                    <a:pt x="510" y="141"/>
                  </a:lnTo>
                  <a:lnTo>
                    <a:pt x="514" y="118"/>
                  </a:lnTo>
                  <a:lnTo>
                    <a:pt x="529" y="94"/>
                  </a:lnTo>
                  <a:lnTo>
                    <a:pt x="540" y="85"/>
                  </a:lnTo>
                  <a:lnTo>
                    <a:pt x="552" y="69"/>
                  </a:lnTo>
                  <a:lnTo>
                    <a:pt x="561" y="45"/>
                  </a:lnTo>
                  <a:lnTo>
                    <a:pt x="571" y="27"/>
                  </a:lnTo>
                  <a:lnTo>
                    <a:pt x="589" y="13"/>
                  </a:lnTo>
                  <a:lnTo>
                    <a:pt x="604" y="0"/>
                  </a:lnTo>
                  <a:lnTo>
                    <a:pt x="613" y="6"/>
                  </a:lnTo>
                  <a:lnTo>
                    <a:pt x="615" y="16"/>
                  </a:lnTo>
                  <a:lnTo>
                    <a:pt x="606" y="27"/>
                  </a:lnTo>
                  <a:lnTo>
                    <a:pt x="603" y="34"/>
                  </a:lnTo>
                  <a:lnTo>
                    <a:pt x="600" y="49"/>
                  </a:lnTo>
                  <a:lnTo>
                    <a:pt x="600" y="79"/>
                  </a:lnTo>
                  <a:lnTo>
                    <a:pt x="600" y="103"/>
                  </a:lnTo>
                  <a:lnTo>
                    <a:pt x="592" y="124"/>
                  </a:lnTo>
                  <a:lnTo>
                    <a:pt x="583" y="145"/>
                  </a:lnTo>
                  <a:lnTo>
                    <a:pt x="576" y="162"/>
                  </a:lnTo>
                  <a:lnTo>
                    <a:pt x="574" y="186"/>
                  </a:lnTo>
                  <a:lnTo>
                    <a:pt x="574" y="216"/>
                  </a:lnTo>
                  <a:lnTo>
                    <a:pt x="568" y="244"/>
                  </a:lnTo>
                  <a:lnTo>
                    <a:pt x="568" y="282"/>
                  </a:lnTo>
                  <a:lnTo>
                    <a:pt x="588" y="300"/>
                  </a:lnTo>
                  <a:lnTo>
                    <a:pt x="607" y="325"/>
                  </a:lnTo>
                  <a:lnTo>
                    <a:pt x="645" y="325"/>
                  </a:lnTo>
                  <a:lnTo>
                    <a:pt x="678" y="312"/>
                  </a:lnTo>
                  <a:lnTo>
                    <a:pt x="697" y="292"/>
                  </a:lnTo>
                  <a:lnTo>
                    <a:pt x="720" y="277"/>
                  </a:lnTo>
                  <a:lnTo>
                    <a:pt x="777" y="274"/>
                  </a:lnTo>
                  <a:lnTo>
                    <a:pt x="801" y="265"/>
                  </a:lnTo>
                  <a:lnTo>
                    <a:pt x="816" y="253"/>
                  </a:lnTo>
                  <a:lnTo>
                    <a:pt x="859" y="252"/>
                  </a:lnTo>
                  <a:lnTo>
                    <a:pt x="865" y="265"/>
                  </a:lnTo>
                  <a:lnTo>
                    <a:pt x="861" y="279"/>
                  </a:lnTo>
                  <a:lnTo>
                    <a:pt x="843" y="288"/>
                  </a:lnTo>
                  <a:lnTo>
                    <a:pt x="819" y="300"/>
                  </a:lnTo>
                  <a:lnTo>
                    <a:pt x="796" y="324"/>
                  </a:lnTo>
                  <a:lnTo>
                    <a:pt x="786" y="334"/>
                  </a:lnTo>
                  <a:lnTo>
                    <a:pt x="765" y="343"/>
                  </a:lnTo>
                  <a:lnTo>
                    <a:pt x="735" y="352"/>
                  </a:lnTo>
                  <a:lnTo>
                    <a:pt x="714" y="367"/>
                  </a:lnTo>
                  <a:lnTo>
                    <a:pt x="687" y="390"/>
                  </a:lnTo>
                  <a:lnTo>
                    <a:pt x="669" y="409"/>
                  </a:lnTo>
                  <a:lnTo>
                    <a:pt x="649" y="420"/>
                  </a:lnTo>
                  <a:lnTo>
                    <a:pt x="648" y="481"/>
                  </a:lnTo>
                  <a:lnTo>
                    <a:pt x="673" y="510"/>
                  </a:lnTo>
                  <a:lnTo>
                    <a:pt x="703" y="526"/>
                  </a:lnTo>
                  <a:lnTo>
                    <a:pt x="730" y="531"/>
                  </a:lnTo>
                  <a:lnTo>
                    <a:pt x="751" y="535"/>
                  </a:lnTo>
                  <a:lnTo>
                    <a:pt x="777" y="549"/>
                  </a:lnTo>
                  <a:lnTo>
                    <a:pt x="795" y="567"/>
                  </a:lnTo>
                  <a:lnTo>
                    <a:pt x="819" y="577"/>
                  </a:lnTo>
                  <a:lnTo>
                    <a:pt x="846" y="583"/>
                  </a:lnTo>
                  <a:lnTo>
                    <a:pt x="861" y="592"/>
                  </a:lnTo>
                  <a:lnTo>
                    <a:pt x="874" y="606"/>
                  </a:lnTo>
                  <a:lnTo>
                    <a:pt x="889" y="621"/>
                  </a:lnTo>
                  <a:lnTo>
                    <a:pt x="888" y="634"/>
                  </a:lnTo>
                  <a:lnTo>
                    <a:pt x="867" y="637"/>
                  </a:lnTo>
                  <a:lnTo>
                    <a:pt x="853" y="631"/>
                  </a:lnTo>
                  <a:lnTo>
                    <a:pt x="832" y="618"/>
                  </a:lnTo>
                  <a:lnTo>
                    <a:pt x="807" y="618"/>
                  </a:lnTo>
                  <a:lnTo>
                    <a:pt x="780" y="618"/>
                  </a:lnTo>
                  <a:lnTo>
                    <a:pt x="759" y="615"/>
                  </a:lnTo>
                  <a:lnTo>
                    <a:pt x="736" y="592"/>
                  </a:lnTo>
                  <a:lnTo>
                    <a:pt x="718" y="588"/>
                  </a:lnTo>
                  <a:lnTo>
                    <a:pt x="684" y="588"/>
                  </a:lnTo>
                  <a:lnTo>
                    <a:pt x="615" y="588"/>
                  </a:lnTo>
                  <a:lnTo>
                    <a:pt x="604" y="606"/>
                  </a:lnTo>
                  <a:lnTo>
                    <a:pt x="589" y="621"/>
                  </a:lnTo>
                  <a:lnTo>
                    <a:pt x="576" y="628"/>
                  </a:lnTo>
                  <a:lnTo>
                    <a:pt x="580" y="666"/>
                  </a:lnTo>
                  <a:lnTo>
                    <a:pt x="600" y="702"/>
                  </a:lnTo>
                  <a:lnTo>
                    <a:pt x="618" y="723"/>
                  </a:lnTo>
                  <a:lnTo>
                    <a:pt x="630" y="753"/>
                  </a:lnTo>
                  <a:lnTo>
                    <a:pt x="631" y="787"/>
                  </a:lnTo>
                  <a:lnTo>
                    <a:pt x="640" y="807"/>
                  </a:lnTo>
                  <a:lnTo>
                    <a:pt x="654" y="838"/>
                  </a:lnTo>
                  <a:lnTo>
                    <a:pt x="664" y="862"/>
                  </a:lnTo>
                  <a:lnTo>
                    <a:pt x="664" y="889"/>
                  </a:lnTo>
                  <a:lnTo>
                    <a:pt x="654" y="898"/>
                  </a:lnTo>
                  <a:lnTo>
                    <a:pt x="642" y="898"/>
                  </a:lnTo>
                  <a:lnTo>
                    <a:pt x="624" y="870"/>
                  </a:lnTo>
                  <a:lnTo>
                    <a:pt x="612" y="837"/>
                  </a:lnTo>
                  <a:lnTo>
                    <a:pt x="583" y="808"/>
                  </a:lnTo>
                  <a:lnTo>
                    <a:pt x="568" y="789"/>
                  </a:lnTo>
                  <a:lnTo>
                    <a:pt x="556" y="760"/>
                  </a:lnTo>
                  <a:lnTo>
                    <a:pt x="549" y="738"/>
                  </a:lnTo>
                  <a:lnTo>
                    <a:pt x="513" y="708"/>
                  </a:lnTo>
                  <a:lnTo>
                    <a:pt x="489" y="682"/>
                  </a:lnTo>
                  <a:lnTo>
                    <a:pt x="415" y="684"/>
                  </a:lnTo>
                  <a:lnTo>
                    <a:pt x="390" y="730"/>
                  </a:lnTo>
                  <a:lnTo>
                    <a:pt x="372" y="759"/>
                  </a:lnTo>
                  <a:lnTo>
                    <a:pt x="361" y="798"/>
                  </a:lnTo>
                  <a:lnTo>
                    <a:pt x="339" y="838"/>
                  </a:lnTo>
                  <a:lnTo>
                    <a:pt x="316" y="874"/>
                  </a:lnTo>
                  <a:lnTo>
                    <a:pt x="294" y="907"/>
                  </a:lnTo>
                  <a:lnTo>
                    <a:pt x="285" y="915"/>
                  </a:lnTo>
                  <a:lnTo>
                    <a:pt x="268" y="909"/>
                  </a:lnTo>
                  <a:lnTo>
                    <a:pt x="268" y="894"/>
                  </a:lnTo>
                  <a:lnTo>
                    <a:pt x="276" y="867"/>
                  </a:lnTo>
                  <a:lnTo>
                    <a:pt x="291" y="837"/>
                  </a:lnTo>
                  <a:lnTo>
                    <a:pt x="294" y="790"/>
                  </a:lnTo>
                  <a:lnTo>
                    <a:pt x="298" y="766"/>
                  </a:lnTo>
                  <a:lnTo>
                    <a:pt x="313" y="744"/>
                  </a:lnTo>
                  <a:lnTo>
                    <a:pt x="319" y="699"/>
                  </a:lnTo>
                  <a:lnTo>
                    <a:pt x="324" y="664"/>
                  </a:lnTo>
                  <a:lnTo>
                    <a:pt x="336" y="637"/>
                  </a:lnTo>
                  <a:lnTo>
                    <a:pt x="309" y="609"/>
                  </a:lnTo>
                  <a:lnTo>
                    <a:pt x="283" y="583"/>
                  </a:lnTo>
                  <a:lnTo>
                    <a:pt x="271" y="577"/>
                  </a:lnTo>
                  <a:lnTo>
                    <a:pt x="231" y="601"/>
                  </a:lnTo>
                  <a:lnTo>
                    <a:pt x="201" y="619"/>
                  </a:lnTo>
                  <a:lnTo>
                    <a:pt x="162" y="633"/>
                  </a:lnTo>
                  <a:lnTo>
                    <a:pt x="118" y="640"/>
                  </a:lnTo>
                  <a:lnTo>
                    <a:pt x="88" y="655"/>
                  </a:lnTo>
                  <a:lnTo>
                    <a:pt x="63" y="666"/>
                  </a:lnTo>
                  <a:lnTo>
                    <a:pt x="27" y="666"/>
                  </a:lnTo>
                  <a:lnTo>
                    <a:pt x="16" y="655"/>
                  </a:lnTo>
                  <a:lnTo>
                    <a:pt x="30" y="642"/>
                  </a:lnTo>
                  <a:lnTo>
                    <a:pt x="67" y="628"/>
                  </a:lnTo>
                  <a:lnTo>
                    <a:pt x="94" y="606"/>
                  </a:lnTo>
                  <a:lnTo>
                    <a:pt x="120" y="588"/>
                  </a:lnTo>
                  <a:lnTo>
                    <a:pt x="136" y="576"/>
                  </a:lnTo>
                  <a:lnTo>
                    <a:pt x="162" y="567"/>
                  </a:lnTo>
                  <a:lnTo>
                    <a:pt x="204" y="531"/>
                  </a:lnTo>
                  <a:lnTo>
                    <a:pt x="231" y="510"/>
                  </a:lnTo>
                  <a:lnTo>
                    <a:pt x="247" y="504"/>
                  </a:lnTo>
                  <a:lnTo>
                    <a:pt x="250" y="429"/>
                  </a:lnTo>
                  <a:lnTo>
                    <a:pt x="204" y="396"/>
                  </a:lnTo>
                  <a:lnTo>
                    <a:pt x="190" y="390"/>
                  </a:lnTo>
                  <a:lnTo>
                    <a:pt x="129" y="385"/>
                  </a:lnTo>
                  <a:lnTo>
                    <a:pt x="105" y="369"/>
                  </a:lnTo>
                  <a:lnTo>
                    <a:pt x="81" y="355"/>
                  </a:lnTo>
                  <a:lnTo>
                    <a:pt x="63" y="345"/>
                  </a:lnTo>
                  <a:lnTo>
                    <a:pt x="34" y="339"/>
                  </a:lnTo>
                  <a:lnTo>
                    <a:pt x="3" y="307"/>
                  </a:lnTo>
                  <a:lnTo>
                    <a:pt x="0" y="291"/>
                  </a:lnTo>
                  <a:lnTo>
                    <a:pt x="9" y="285"/>
                  </a:lnTo>
                  <a:lnTo>
                    <a:pt x="39" y="286"/>
                  </a:lnTo>
                  <a:lnTo>
                    <a:pt x="67" y="301"/>
                  </a:lnTo>
                  <a:lnTo>
                    <a:pt x="85" y="304"/>
                  </a:lnTo>
                  <a:lnTo>
                    <a:pt x="115" y="306"/>
                  </a:lnTo>
                  <a:lnTo>
                    <a:pt x="148" y="318"/>
                  </a:lnTo>
                  <a:lnTo>
                    <a:pt x="165" y="324"/>
                  </a:lnTo>
                  <a:lnTo>
                    <a:pt x="226" y="327"/>
                  </a:lnTo>
                  <a:lnTo>
                    <a:pt x="258" y="334"/>
                  </a:lnTo>
                  <a:lnTo>
                    <a:pt x="279" y="334"/>
                  </a:lnTo>
                </a:path>
              </a:pathLst>
            </a:custGeom>
            <a:solidFill>
              <a:schemeClr val="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" name="Freeform 5"/>
            <p:cNvSpPr>
              <a:spLocks/>
            </p:cNvSpPr>
            <p:nvPr/>
          </p:nvSpPr>
          <p:spPr bwMode="ltGray">
            <a:xfrm>
              <a:off x="6" y="2087"/>
              <a:ext cx="890" cy="916"/>
            </a:xfrm>
            <a:custGeom>
              <a:avLst/>
              <a:gdLst>
                <a:gd name="T0" fmla="*/ 307 w 890"/>
                <a:gd name="T1" fmla="*/ 292 h 916"/>
                <a:gd name="T2" fmla="*/ 307 w 890"/>
                <a:gd name="T3" fmla="*/ 234 h 916"/>
                <a:gd name="T4" fmla="*/ 261 w 890"/>
                <a:gd name="T5" fmla="*/ 159 h 916"/>
                <a:gd name="T6" fmla="*/ 247 w 890"/>
                <a:gd name="T7" fmla="*/ 91 h 916"/>
                <a:gd name="T8" fmla="*/ 225 w 890"/>
                <a:gd name="T9" fmla="*/ 24 h 916"/>
                <a:gd name="T10" fmla="*/ 259 w 890"/>
                <a:gd name="T11" fmla="*/ 21 h 916"/>
                <a:gd name="T12" fmla="*/ 298 w 890"/>
                <a:gd name="T13" fmla="*/ 82 h 916"/>
                <a:gd name="T14" fmla="*/ 322 w 890"/>
                <a:gd name="T15" fmla="*/ 118 h 916"/>
                <a:gd name="T16" fmla="*/ 358 w 890"/>
                <a:gd name="T17" fmla="*/ 180 h 916"/>
                <a:gd name="T18" fmla="*/ 406 w 890"/>
                <a:gd name="T19" fmla="*/ 240 h 916"/>
                <a:gd name="T20" fmla="*/ 505 w 890"/>
                <a:gd name="T21" fmla="*/ 184 h 916"/>
                <a:gd name="T22" fmla="*/ 514 w 890"/>
                <a:gd name="T23" fmla="*/ 118 h 916"/>
                <a:gd name="T24" fmla="*/ 552 w 890"/>
                <a:gd name="T25" fmla="*/ 69 h 916"/>
                <a:gd name="T26" fmla="*/ 589 w 890"/>
                <a:gd name="T27" fmla="*/ 13 h 916"/>
                <a:gd name="T28" fmla="*/ 615 w 890"/>
                <a:gd name="T29" fmla="*/ 16 h 916"/>
                <a:gd name="T30" fmla="*/ 600 w 890"/>
                <a:gd name="T31" fmla="*/ 49 h 916"/>
                <a:gd name="T32" fmla="*/ 592 w 890"/>
                <a:gd name="T33" fmla="*/ 124 h 916"/>
                <a:gd name="T34" fmla="*/ 574 w 890"/>
                <a:gd name="T35" fmla="*/ 186 h 916"/>
                <a:gd name="T36" fmla="*/ 568 w 890"/>
                <a:gd name="T37" fmla="*/ 282 h 916"/>
                <a:gd name="T38" fmla="*/ 645 w 890"/>
                <a:gd name="T39" fmla="*/ 325 h 916"/>
                <a:gd name="T40" fmla="*/ 720 w 890"/>
                <a:gd name="T41" fmla="*/ 277 h 916"/>
                <a:gd name="T42" fmla="*/ 816 w 890"/>
                <a:gd name="T43" fmla="*/ 253 h 916"/>
                <a:gd name="T44" fmla="*/ 861 w 890"/>
                <a:gd name="T45" fmla="*/ 279 h 916"/>
                <a:gd name="T46" fmla="*/ 796 w 890"/>
                <a:gd name="T47" fmla="*/ 324 h 916"/>
                <a:gd name="T48" fmla="*/ 735 w 890"/>
                <a:gd name="T49" fmla="*/ 352 h 916"/>
                <a:gd name="T50" fmla="*/ 669 w 890"/>
                <a:gd name="T51" fmla="*/ 409 h 916"/>
                <a:gd name="T52" fmla="*/ 673 w 890"/>
                <a:gd name="T53" fmla="*/ 510 h 916"/>
                <a:gd name="T54" fmla="*/ 751 w 890"/>
                <a:gd name="T55" fmla="*/ 535 h 916"/>
                <a:gd name="T56" fmla="*/ 819 w 890"/>
                <a:gd name="T57" fmla="*/ 577 h 916"/>
                <a:gd name="T58" fmla="*/ 874 w 890"/>
                <a:gd name="T59" fmla="*/ 606 h 916"/>
                <a:gd name="T60" fmla="*/ 867 w 890"/>
                <a:gd name="T61" fmla="*/ 637 h 916"/>
                <a:gd name="T62" fmla="*/ 807 w 890"/>
                <a:gd name="T63" fmla="*/ 618 h 916"/>
                <a:gd name="T64" fmla="*/ 736 w 890"/>
                <a:gd name="T65" fmla="*/ 592 h 916"/>
                <a:gd name="T66" fmla="*/ 615 w 890"/>
                <a:gd name="T67" fmla="*/ 588 h 916"/>
                <a:gd name="T68" fmla="*/ 576 w 890"/>
                <a:gd name="T69" fmla="*/ 628 h 916"/>
                <a:gd name="T70" fmla="*/ 618 w 890"/>
                <a:gd name="T71" fmla="*/ 723 h 916"/>
                <a:gd name="T72" fmla="*/ 640 w 890"/>
                <a:gd name="T73" fmla="*/ 807 h 916"/>
                <a:gd name="T74" fmla="*/ 664 w 890"/>
                <a:gd name="T75" fmla="*/ 889 h 916"/>
                <a:gd name="T76" fmla="*/ 624 w 890"/>
                <a:gd name="T77" fmla="*/ 870 h 916"/>
                <a:gd name="T78" fmla="*/ 568 w 890"/>
                <a:gd name="T79" fmla="*/ 789 h 916"/>
                <a:gd name="T80" fmla="*/ 513 w 890"/>
                <a:gd name="T81" fmla="*/ 708 h 916"/>
                <a:gd name="T82" fmla="*/ 390 w 890"/>
                <a:gd name="T83" fmla="*/ 730 h 916"/>
                <a:gd name="T84" fmla="*/ 339 w 890"/>
                <a:gd name="T85" fmla="*/ 838 h 916"/>
                <a:gd name="T86" fmla="*/ 285 w 890"/>
                <a:gd name="T87" fmla="*/ 915 h 916"/>
                <a:gd name="T88" fmla="*/ 276 w 890"/>
                <a:gd name="T89" fmla="*/ 867 h 916"/>
                <a:gd name="T90" fmla="*/ 298 w 890"/>
                <a:gd name="T91" fmla="*/ 766 h 916"/>
                <a:gd name="T92" fmla="*/ 324 w 890"/>
                <a:gd name="T93" fmla="*/ 664 h 916"/>
                <a:gd name="T94" fmla="*/ 283 w 890"/>
                <a:gd name="T95" fmla="*/ 583 h 916"/>
                <a:gd name="T96" fmla="*/ 201 w 890"/>
                <a:gd name="T97" fmla="*/ 619 h 916"/>
                <a:gd name="T98" fmla="*/ 88 w 890"/>
                <a:gd name="T99" fmla="*/ 655 h 916"/>
                <a:gd name="T100" fmla="*/ 16 w 890"/>
                <a:gd name="T101" fmla="*/ 655 h 916"/>
                <a:gd name="T102" fmla="*/ 94 w 890"/>
                <a:gd name="T103" fmla="*/ 606 h 916"/>
                <a:gd name="T104" fmla="*/ 162 w 890"/>
                <a:gd name="T105" fmla="*/ 567 h 916"/>
                <a:gd name="T106" fmla="*/ 247 w 890"/>
                <a:gd name="T107" fmla="*/ 504 h 916"/>
                <a:gd name="T108" fmla="*/ 190 w 890"/>
                <a:gd name="T109" fmla="*/ 390 h 916"/>
                <a:gd name="T110" fmla="*/ 81 w 890"/>
                <a:gd name="T111" fmla="*/ 355 h 916"/>
                <a:gd name="T112" fmla="*/ 3 w 890"/>
                <a:gd name="T113" fmla="*/ 307 h 916"/>
                <a:gd name="T114" fmla="*/ 39 w 890"/>
                <a:gd name="T115" fmla="*/ 286 h 916"/>
                <a:gd name="T116" fmla="*/ 115 w 890"/>
                <a:gd name="T117" fmla="*/ 306 h 916"/>
                <a:gd name="T118" fmla="*/ 226 w 890"/>
                <a:gd name="T119" fmla="*/ 327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90" h="916">
                  <a:moveTo>
                    <a:pt x="279" y="334"/>
                  </a:moveTo>
                  <a:lnTo>
                    <a:pt x="292" y="312"/>
                  </a:lnTo>
                  <a:lnTo>
                    <a:pt x="307" y="292"/>
                  </a:lnTo>
                  <a:lnTo>
                    <a:pt x="324" y="276"/>
                  </a:lnTo>
                  <a:lnTo>
                    <a:pt x="313" y="255"/>
                  </a:lnTo>
                  <a:lnTo>
                    <a:pt x="307" y="234"/>
                  </a:lnTo>
                  <a:lnTo>
                    <a:pt x="288" y="202"/>
                  </a:lnTo>
                  <a:lnTo>
                    <a:pt x="274" y="181"/>
                  </a:lnTo>
                  <a:lnTo>
                    <a:pt x="261" y="159"/>
                  </a:lnTo>
                  <a:lnTo>
                    <a:pt x="256" y="139"/>
                  </a:lnTo>
                  <a:lnTo>
                    <a:pt x="256" y="118"/>
                  </a:lnTo>
                  <a:lnTo>
                    <a:pt x="247" y="91"/>
                  </a:lnTo>
                  <a:lnTo>
                    <a:pt x="237" y="70"/>
                  </a:lnTo>
                  <a:lnTo>
                    <a:pt x="226" y="46"/>
                  </a:lnTo>
                  <a:lnTo>
                    <a:pt x="225" y="24"/>
                  </a:lnTo>
                  <a:lnTo>
                    <a:pt x="232" y="10"/>
                  </a:lnTo>
                  <a:lnTo>
                    <a:pt x="247" y="9"/>
                  </a:lnTo>
                  <a:lnTo>
                    <a:pt x="259" y="21"/>
                  </a:lnTo>
                  <a:lnTo>
                    <a:pt x="270" y="46"/>
                  </a:lnTo>
                  <a:lnTo>
                    <a:pt x="280" y="61"/>
                  </a:lnTo>
                  <a:lnTo>
                    <a:pt x="298" y="82"/>
                  </a:lnTo>
                  <a:lnTo>
                    <a:pt x="309" y="88"/>
                  </a:lnTo>
                  <a:lnTo>
                    <a:pt x="315" y="99"/>
                  </a:lnTo>
                  <a:lnTo>
                    <a:pt x="322" y="118"/>
                  </a:lnTo>
                  <a:lnTo>
                    <a:pt x="330" y="141"/>
                  </a:lnTo>
                  <a:lnTo>
                    <a:pt x="339" y="160"/>
                  </a:lnTo>
                  <a:lnTo>
                    <a:pt x="358" y="180"/>
                  </a:lnTo>
                  <a:lnTo>
                    <a:pt x="379" y="205"/>
                  </a:lnTo>
                  <a:lnTo>
                    <a:pt x="399" y="225"/>
                  </a:lnTo>
                  <a:lnTo>
                    <a:pt x="406" y="240"/>
                  </a:lnTo>
                  <a:lnTo>
                    <a:pt x="474" y="241"/>
                  </a:lnTo>
                  <a:lnTo>
                    <a:pt x="495" y="208"/>
                  </a:lnTo>
                  <a:lnTo>
                    <a:pt x="505" y="184"/>
                  </a:lnTo>
                  <a:lnTo>
                    <a:pt x="507" y="160"/>
                  </a:lnTo>
                  <a:lnTo>
                    <a:pt x="510" y="141"/>
                  </a:lnTo>
                  <a:lnTo>
                    <a:pt x="514" y="118"/>
                  </a:lnTo>
                  <a:lnTo>
                    <a:pt x="529" y="94"/>
                  </a:lnTo>
                  <a:lnTo>
                    <a:pt x="540" y="85"/>
                  </a:lnTo>
                  <a:lnTo>
                    <a:pt x="552" y="69"/>
                  </a:lnTo>
                  <a:lnTo>
                    <a:pt x="561" y="45"/>
                  </a:lnTo>
                  <a:lnTo>
                    <a:pt x="571" y="27"/>
                  </a:lnTo>
                  <a:lnTo>
                    <a:pt x="589" y="13"/>
                  </a:lnTo>
                  <a:lnTo>
                    <a:pt x="604" y="0"/>
                  </a:lnTo>
                  <a:lnTo>
                    <a:pt x="613" y="6"/>
                  </a:lnTo>
                  <a:lnTo>
                    <a:pt x="615" y="16"/>
                  </a:lnTo>
                  <a:lnTo>
                    <a:pt x="606" y="27"/>
                  </a:lnTo>
                  <a:lnTo>
                    <a:pt x="603" y="34"/>
                  </a:lnTo>
                  <a:lnTo>
                    <a:pt x="600" y="49"/>
                  </a:lnTo>
                  <a:lnTo>
                    <a:pt x="600" y="79"/>
                  </a:lnTo>
                  <a:lnTo>
                    <a:pt x="600" y="103"/>
                  </a:lnTo>
                  <a:lnTo>
                    <a:pt x="592" y="124"/>
                  </a:lnTo>
                  <a:lnTo>
                    <a:pt x="583" y="145"/>
                  </a:lnTo>
                  <a:lnTo>
                    <a:pt x="576" y="162"/>
                  </a:lnTo>
                  <a:lnTo>
                    <a:pt x="574" y="186"/>
                  </a:lnTo>
                  <a:lnTo>
                    <a:pt x="574" y="216"/>
                  </a:lnTo>
                  <a:lnTo>
                    <a:pt x="568" y="244"/>
                  </a:lnTo>
                  <a:lnTo>
                    <a:pt x="568" y="282"/>
                  </a:lnTo>
                  <a:lnTo>
                    <a:pt x="588" y="300"/>
                  </a:lnTo>
                  <a:lnTo>
                    <a:pt x="607" y="325"/>
                  </a:lnTo>
                  <a:lnTo>
                    <a:pt x="645" y="325"/>
                  </a:lnTo>
                  <a:lnTo>
                    <a:pt x="678" y="312"/>
                  </a:lnTo>
                  <a:lnTo>
                    <a:pt x="697" y="292"/>
                  </a:lnTo>
                  <a:lnTo>
                    <a:pt x="720" y="277"/>
                  </a:lnTo>
                  <a:lnTo>
                    <a:pt x="777" y="274"/>
                  </a:lnTo>
                  <a:lnTo>
                    <a:pt x="801" y="265"/>
                  </a:lnTo>
                  <a:lnTo>
                    <a:pt x="816" y="253"/>
                  </a:lnTo>
                  <a:lnTo>
                    <a:pt x="859" y="252"/>
                  </a:lnTo>
                  <a:lnTo>
                    <a:pt x="865" y="265"/>
                  </a:lnTo>
                  <a:lnTo>
                    <a:pt x="861" y="279"/>
                  </a:lnTo>
                  <a:lnTo>
                    <a:pt x="843" y="288"/>
                  </a:lnTo>
                  <a:lnTo>
                    <a:pt x="819" y="300"/>
                  </a:lnTo>
                  <a:lnTo>
                    <a:pt x="796" y="324"/>
                  </a:lnTo>
                  <a:lnTo>
                    <a:pt x="786" y="334"/>
                  </a:lnTo>
                  <a:lnTo>
                    <a:pt x="765" y="343"/>
                  </a:lnTo>
                  <a:lnTo>
                    <a:pt x="735" y="352"/>
                  </a:lnTo>
                  <a:lnTo>
                    <a:pt x="714" y="367"/>
                  </a:lnTo>
                  <a:lnTo>
                    <a:pt x="687" y="390"/>
                  </a:lnTo>
                  <a:lnTo>
                    <a:pt x="669" y="409"/>
                  </a:lnTo>
                  <a:lnTo>
                    <a:pt x="649" y="420"/>
                  </a:lnTo>
                  <a:lnTo>
                    <a:pt x="648" y="481"/>
                  </a:lnTo>
                  <a:lnTo>
                    <a:pt x="673" y="510"/>
                  </a:lnTo>
                  <a:lnTo>
                    <a:pt x="703" y="526"/>
                  </a:lnTo>
                  <a:lnTo>
                    <a:pt x="730" y="531"/>
                  </a:lnTo>
                  <a:lnTo>
                    <a:pt x="751" y="535"/>
                  </a:lnTo>
                  <a:lnTo>
                    <a:pt x="777" y="549"/>
                  </a:lnTo>
                  <a:lnTo>
                    <a:pt x="795" y="567"/>
                  </a:lnTo>
                  <a:lnTo>
                    <a:pt x="819" y="577"/>
                  </a:lnTo>
                  <a:lnTo>
                    <a:pt x="846" y="583"/>
                  </a:lnTo>
                  <a:lnTo>
                    <a:pt x="861" y="592"/>
                  </a:lnTo>
                  <a:lnTo>
                    <a:pt x="874" y="606"/>
                  </a:lnTo>
                  <a:lnTo>
                    <a:pt x="889" y="621"/>
                  </a:lnTo>
                  <a:lnTo>
                    <a:pt x="888" y="634"/>
                  </a:lnTo>
                  <a:lnTo>
                    <a:pt x="867" y="637"/>
                  </a:lnTo>
                  <a:lnTo>
                    <a:pt x="853" y="631"/>
                  </a:lnTo>
                  <a:lnTo>
                    <a:pt x="832" y="618"/>
                  </a:lnTo>
                  <a:lnTo>
                    <a:pt x="807" y="618"/>
                  </a:lnTo>
                  <a:lnTo>
                    <a:pt x="780" y="618"/>
                  </a:lnTo>
                  <a:lnTo>
                    <a:pt x="759" y="615"/>
                  </a:lnTo>
                  <a:lnTo>
                    <a:pt x="736" y="592"/>
                  </a:lnTo>
                  <a:lnTo>
                    <a:pt x="718" y="588"/>
                  </a:lnTo>
                  <a:lnTo>
                    <a:pt x="684" y="588"/>
                  </a:lnTo>
                  <a:lnTo>
                    <a:pt x="615" y="588"/>
                  </a:lnTo>
                  <a:lnTo>
                    <a:pt x="604" y="606"/>
                  </a:lnTo>
                  <a:lnTo>
                    <a:pt x="589" y="621"/>
                  </a:lnTo>
                  <a:lnTo>
                    <a:pt x="576" y="628"/>
                  </a:lnTo>
                  <a:lnTo>
                    <a:pt x="580" y="666"/>
                  </a:lnTo>
                  <a:lnTo>
                    <a:pt x="600" y="702"/>
                  </a:lnTo>
                  <a:lnTo>
                    <a:pt x="618" y="723"/>
                  </a:lnTo>
                  <a:lnTo>
                    <a:pt x="630" y="753"/>
                  </a:lnTo>
                  <a:lnTo>
                    <a:pt x="631" y="787"/>
                  </a:lnTo>
                  <a:lnTo>
                    <a:pt x="640" y="807"/>
                  </a:lnTo>
                  <a:lnTo>
                    <a:pt x="654" y="838"/>
                  </a:lnTo>
                  <a:lnTo>
                    <a:pt x="664" y="862"/>
                  </a:lnTo>
                  <a:lnTo>
                    <a:pt x="664" y="889"/>
                  </a:lnTo>
                  <a:lnTo>
                    <a:pt x="654" y="898"/>
                  </a:lnTo>
                  <a:lnTo>
                    <a:pt x="642" y="898"/>
                  </a:lnTo>
                  <a:lnTo>
                    <a:pt x="624" y="870"/>
                  </a:lnTo>
                  <a:lnTo>
                    <a:pt x="612" y="837"/>
                  </a:lnTo>
                  <a:lnTo>
                    <a:pt x="583" y="808"/>
                  </a:lnTo>
                  <a:lnTo>
                    <a:pt x="568" y="789"/>
                  </a:lnTo>
                  <a:lnTo>
                    <a:pt x="556" y="760"/>
                  </a:lnTo>
                  <a:lnTo>
                    <a:pt x="549" y="738"/>
                  </a:lnTo>
                  <a:lnTo>
                    <a:pt x="513" y="708"/>
                  </a:lnTo>
                  <a:lnTo>
                    <a:pt x="489" y="682"/>
                  </a:lnTo>
                  <a:lnTo>
                    <a:pt x="415" y="684"/>
                  </a:lnTo>
                  <a:lnTo>
                    <a:pt x="390" y="730"/>
                  </a:lnTo>
                  <a:lnTo>
                    <a:pt x="372" y="759"/>
                  </a:lnTo>
                  <a:lnTo>
                    <a:pt x="361" y="798"/>
                  </a:lnTo>
                  <a:lnTo>
                    <a:pt x="339" y="838"/>
                  </a:lnTo>
                  <a:lnTo>
                    <a:pt x="316" y="874"/>
                  </a:lnTo>
                  <a:lnTo>
                    <a:pt x="294" y="907"/>
                  </a:lnTo>
                  <a:lnTo>
                    <a:pt x="285" y="915"/>
                  </a:lnTo>
                  <a:lnTo>
                    <a:pt x="268" y="909"/>
                  </a:lnTo>
                  <a:lnTo>
                    <a:pt x="268" y="894"/>
                  </a:lnTo>
                  <a:lnTo>
                    <a:pt x="276" y="867"/>
                  </a:lnTo>
                  <a:lnTo>
                    <a:pt x="291" y="837"/>
                  </a:lnTo>
                  <a:lnTo>
                    <a:pt x="294" y="790"/>
                  </a:lnTo>
                  <a:lnTo>
                    <a:pt x="298" y="766"/>
                  </a:lnTo>
                  <a:lnTo>
                    <a:pt x="313" y="744"/>
                  </a:lnTo>
                  <a:lnTo>
                    <a:pt x="319" y="699"/>
                  </a:lnTo>
                  <a:lnTo>
                    <a:pt x="324" y="664"/>
                  </a:lnTo>
                  <a:lnTo>
                    <a:pt x="336" y="637"/>
                  </a:lnTo>
                  <a:lnTo>
                    <a:pt x="309" y="609"/>
                  </a:lnTo>
                  <a:lnTo>
                    <a:pt x="283" y="583"/>
                  </a:lnTo>
                  <a:lnTo>
                    <a:pt x="271" y="577"/>
                  </a:lnTo>
                  <a:lnTo>
                    <a:pt x="231" y="601"/>
                  </a:lnTo>
                  <a:lnTo>
                    <a:pt x="201" y="619"/>
                  </a:lnTo>
                  <a:lnTo>
                    <a:pt x="162" y="633"/>
                  </a:lnTo>
                  <a:lnTo>
                    <a:pt x="118" y="640"/>
                  </a:lnTo>
                  <a:lnTo>
                    <a:pt x="88" y="655"/>
                  </a:lnTo>
                  <a:lnTo>
                    <a:pt x="63" y="666"/>
                  </a:lnTo>
                  <a:lnTo>
                    <a:pt x="27" y="666"/>
                  </a:lnTo>
                  <a:lnTo>
                    <a:pt x="16" y="655"/>
                  </a:lnTo>
                  <a:lnTo>
                    <a:pt x="30" y="642"/>
                  </a:lnTo>
                  <a:lnTo>
                    <a:pt x="67" y="628"/>
                  </a:lnTo>
                  <a:lnTo>
                    <a:pt x="94" y="606"/>
                  </a:lnTo>
                  <a:lnTo>
                    <a:pt x="120" y="588"/>
                  </a:lnTo>
                  <a:lnTo>
                    <a:pt x="136" y="576"/>
                  </a:lnTo>
                  <a:lnTo>
                    <a:pt x="162" y="567"/>
                  </a:lnTo>
                  <a:lnTo>
                    <a:pt x="204" y="531"/>
                  </a:lnTo>
                  <a:lnTo>
                    <a:pt x="231" y="510"/>
                  </a:lnTo>
                  <a:lnTo>
                    <a:pt x="247" y="504"/>
                  </a:lnTo>
                  <a:lnTo>
                    <a:pt x="250" y="429"/>
                  </a:lnTo>
                  <a:lnTo>
                    <a:pt x="204" y="396"/>
                  </a:lnTo>
                  <a:lnTo>
                    <a:pt x="190" y="390"/>
                  </a:lnTo>
                  <a:lnTo>
                    <a:pt x="129" y="385"/>
                  </a:lnTo>
                  <a:lnTo>
                    <a:pt x="105" y="369"/>
                  </a:lnTo>
                  <a:lnTo>
                    <a:pt x="81" y="355"/>
                  </a:lnTo>
                  <a:lnTo>
                    <a:pt x="63" y="345"/>
                  </a:lnTo>
                  <a:lnTo>
                    <a:pt x="34" y="339"/>
                  </a:lnTo>
                  <a:lnTo>
                    <a:pt x="3" y="307"/>
                  </a:lnTo>
                  <a:lnTo>
                    <a:pt x="0" y="291"/>
                  </a:lnTo>
                  <a:lnTo>
                    <a:pt x="9" y="285"/>
                  </a:lnTo>
                  <a:lnTo>
                    <a:pt x="39" y="286"/>
                  </a:lnTo>
                  <a:lnTo>
                    <a:pt x="67" y="301"/>
                  </a:lnTo>
                  <a:lnTo>
                    <a:pt x="85" y="304"/>
                  </a:lnTo>
                  <a:lnTo>
                    <a:pt x="115" y="306"/>
                  </a:lnTo>
                  <a:lnTo>
                    <a:pt x="148" y="318"/>
                  </a:lnTo>
                  <a:lnTo>
                    <a:pt x="165" y="324"/>
                  </a:lnTo>
                  <a:lnTo>
                    <a:pt x="226" y="327"/>
                  </a:lnTo>
                  <a:lnTo>
                    <a:pt x="258" y="334"/>
                  </a:lnTo>
                  <a:lnTo>
                    <a:pt x="279" y="334"/>
                  </a:lnTo>
                </a:path>
              </a:pathLst>
            </a:custGeom>
            <a:solidFill>
              <a:schemeClr val="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ltGray">
            <a:xfrm>
              <a:off x="6" y="3160"/>
              <a:ext cx="890" cy="916"/>
            </a:xfrm>
            <a:custGeom>
              <a:avLst/>
              <a:gdLst>
                <a:gd name="T0" fmla="*/ 307 w 890"/>
                <a:gd name="T1" fmla="*/ 292 h 916"/>
                <a:gd name="T2" fmla="*/ 307 w 890"/>
                <a:gd name="T3" fmla="*/ 234 h 916"/>
                <a:gd name="T4" fmla="*/ 261 w 890"/>
                <a:gd name="T5" fmla="*/ 159 h 916"/>
                <a:gd name="T6" fmla="*/ 247 w 890"/>
                <a:gd name="T7" fmla="*/ 91 h 916"/>
                <a:gd name="T8" fmla="*/ 225 w 890"/>
                <a:gd name="T9" fmla="*/ 24 h 916"/>
                <a:gd name="T10" fmla="*/ 259 w 890"/>
                <a:gd name="T11" fmla="*/ 21 h 916"/>
                <a:gd name="T12" fmla="*/ 298 w 890"/>
                <a:gd name="T13" fmla="*/ 82 h 916"/>
                <a:gd name="T14" fmla="*/ 322 w 890"/>
                <a:gd name="T15" fmla="*/ 118 h 916"/>
                <a:gd name="T16" fmla="*/ 358 w 890"/>
                <a:gd name="T17" fmla="*/ 180 h 916"/>
                <a:gd name="T18" fmla="*/ 406 w 890"/>
                <a:gd name="T19" fmla="*/ 240 h 916"/>
                <a:gd name="T20" fmla="*/ 505 w 890"/>
                <a:gd name="T21" fmla="*/ 184 h 916"/>
                <a:gd name="T22" fmla="*/ 514 w 890"/>
                <a:gd name="T23" fmla="*/ 118 h 916"/>
                <a:gd name="T24" fmla="*/ 552 w 890"/>
                <a:gd name="T25" fmla="*/ 69 h 916"/>
                <a:gd name="T26" fmla="*/ 589 w 890"/>
                <a:gd name="T27" fmla="*/ 13 h 916"/>
                <a:gd name="T28" fmla="*/ 615 w 890"/>
                <a:gd name="T29" fmla="*/ 16 h 916"/>
                <a:gd name="T30" fmla="*/ 600 w 890"/>
                <a:gd name="T31" fmla="*/ 49 h 916"/>
                <a:gd name="T32" fmla="*/ 592 w 890"/>
                <a:gd name="T33" fmla="*/ 124 h 916"/>
                <a:gd name="T34" fmla="*/ 574 w 890"/>
                <a:gd name="T35" fmla="*/ 186 h 916"/>
                <a:gd name="T36" fmla="*/ 568 w 890"/>
                <a:gd name="T37" fmla="*/ 282 h 916"/>
                <a:gd name="T38" fmla="*/ 645 w 890"/>
                <a:gd name="T39" fmla="*/ 325 h 916"/>
                <a:gd name="T40" fmla="*/ 720 w 890"/>
                <a:gd name="T41" fmla="*/ 277 h 916"/>
                <a:gd name="T42" fmla="*/ 816 w 890"/>
                <a:gd name="T43" fmla="*/ 253 h 916"/>
                <a:gd name="T44" fmla="*/ 861 w 890"/>
                <a:gd name="T45" fmla="*/ 279 h 916"/>
                <a:gd name="T46" fmla="*/ 796 w 890"/>
                <a:gd name="T47" fmla="*/ 324 h 916"/>
                <a:gd name="T48" fmla="*/ 735 w 890"/>
                <a:gd name="T49" fmla="*/ 352 h 916"/>
                <a:gd name="T50" fmla="*/ 669 w 890"/>
                <a:gd name="T51" fmla="*/ 409 h 916"/>
                <a:gd name="T52" fmla="*/ 673 w 890"/>
                <a:gd name="T53" fmla="*/ 510 h 916"/>
                <a:gd name="T54" fmla="*/ 751 w 890"/>
                <a:gd name="T55" fmla="*/ 535 h 916"/>
                <a:gd name="T56" fmla="*/ 819 w 890"/>
                <a:gd name="T57" fmla="*/ 577 h 916"/>
                <a:gd name="T58" fmla="*/ 874 w 890"/>
                <a:gd name="T59" fmla="*/ 606 h 916"/>
                <a:gd name="T60" fmla="*/ 867 w 890"/>
                <a:gd name="T61" fmla="*/ 637 h 916"/>
                <a:gd name="T62" fmla="*/ 807 w 890"/>
                <a:gd name="T63" fmla="*/ 618 h 916"/>
                <a:gd name="T64" fmla="*/ 736 w 890"/>
                <a:gd name="T65" fmla="*/ 592 h 916"/>
                <a:gd name="T66" fmla="*/ 615 w 890"/>
                <a:gd name="T67" fmla="*/ 588 h 916"/>
                <a:gd name="T68" fmla="*/ 576 w 890"/>
                <a:gd name="T69" fmla="*/ 628 h 916"/>
                <a:gd name="T70" fmla="*/ 618 w 890"/>
                <a:gd name="T71" fmla="*/ 723 h 916"/>
                <a:gd name="T72" fmla="*/ 640 w 890"/>
                <a:gd name="T73" fmla="*/ 807 h 916"/>
                <a:gd name="T74" fmla="*/ 664 w 890"/>
                <a:gd name="T75" fmla="*/ 889 h 916"/>
                <a:gd name="T76" fmla="*/ 624 w 890"/>
                <a:gd name="T77" fmla="*/ 870 h 916"/>
                <a:gd name="T78" fmla="*/ 568 w 890"/>
                <a:gd name="T79" fmla="*/ 789 h 916"/>
                <a:gd name="T80" fmla="*/ 513 w 890"/>
                <a:gd name="T81" fmla="*/ 708 h 916"/>
                <a:gd name="T82" fmla="*/ 390 w 890"/>
                <a:gd name="T83" fmla="*/ 730 h 916"/>
                <a:gd name="T84" fmla="*/ 339 w 890"/>
                <a:gd name="T85" fmla="*/ 838 h 916"/>
                <a:gd name="T86" fmla="*/ 285 w 890"/>
                <a:gd name="T87" fmla="*/ 915 h 916"/>
                <a:gd name="T88" fmla="*/ 276 w 890"/>
                <a:gd name="T89" fmla="*/ 867 h 916"/>
                <a:gd name="T90" fmla="*/ 298 w 890"/>
                <a:gd name="T91" fmla="*/ 766 h 916"/>
                <a:gd name="T92" fmla="*/ 324 w 890"/>
                <a:gd name="T93" fmla="*/ 664 h 916"/>
                <a:gd name="T94" fmla="*/ 283 w 890"/>
                <a:gd name="T95" fmla="*/ 583 h 916"/>
                <a:gd name="T96" fmla="*/ 201 w 890"/>
                <a:gd name="T97" fmla="*/ 619 h 916"/>
                <a:gd name="T98" fmla="*/ 88 w 890"/>
                <a:gd name="T99" fmla="*/ 655 h 916"/>
                <a:gd name="T100" fmla="*/ 16 w 890"/>
                <a:gd name="T101" fmla="*/ 655 h 916"/>
                <a:gd name="T102" fmla="*/ 94 w 890"/>
                <a:gd name="T103" fmla="*/ 606 h 916"/>
                <a:gd name="T104" fmla="*/ 162 w 890"/>
                <a:gd name="T105" fmla="*/ 567 h 916"/>
                <a:gd name="T106" fmla="*/ 247 w 890"/>
                <a:gd name="T107" fmla="*/ 504 h 916"/>
                <a:gd name="T108" fmla="*/ 190 w 890"/>
                <a:gd name="T109" fmla="*/ 390 h 916"/>
                <a:gd name="T110" fmla="*/ 81 w 890"/>
                <a:gd name="T111" fmla="*/ 355 h 916"/>
                <a:gd name="T112" fmla="*/ 3 w 890"/>
                <a:gd name="T113" fmla="*/ 307 h 916"/>
                <a:gd name="T114" fmla="*/ 39 w 890"/>
                <a:gd name="T115" fmla="*/ 286 h 916"/>
                <a:gd name="T116" fmla="*/ 115 w 890"/>
                <a:gd name="T117" fmla="*/ 306 h 916"/>
                <a:gd name="T118" fmla="*/ 226 w 890"/>
                <a:gd name="T119" fmla="*/ 327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90" h="916">
                  <a:moveTo>
                    <a:pt x="279" y="334"/>
                  </a:moveTo>
                  <a:lnTo>
                    <a:pt x="292" y="312"/>
                  </a:lnTo>
                  <a:lnTo>
                    <a:pt x="307" y="292"/>
                  </a:lnTo>
                  <a:lnTo>
                    <a:pt x="324" y="276"/>
                  </a:lnTo>
                  <a:lnTo>
                    <a:pt x="313" y="255"/>
                  </a:lnTo>
                  <a:lnTo>
                    <a:pt x="307" y="234"/>
                  </a:lnTo>
                  <a:lnTo>
                    <a:pt x="288" y="202"/>
                  </a:lnTo>
                  <a:lnTo>
                    <a:pt x="274" y="181"/>
                  </a:lnTo>
                  <a:lnTo>
                    <a:pt x="261" y="159"/>
                  </a:lnTo>
                  <a:lnTo>
                    <a:pt x="256" y="139"/>
                  </a:lnTo>
                  <a:lnTo>
                    <a:pt x="256" y="118"/>
                  </a:lnTo>
                  <a:lnTo>
                    <a:pt x="247" y="91"/>
                  </a:lnTo>
                  <a:lnTo>
                    <a:pt x="237" y="70"/>
                  </a:lnTo>
                  <a:lnTo>
                    <a:pt x="226" y="46"/>
                  </a:lnTo>
                  <a:lnTo>
                    <a:pt x="225" y="24"/>
                  </a:lnTo>
                  <a:lnTo>
                    <a:pt x="232" y="10"/>
                  </a:lnTo>
                  <a:lnTo>
                    <a:pt x="247" y="9"/>
                  </a:lnTo>
                  <a:lnTo>
                    <a:pt x="259" y="21"/>
                  </a:lnTo>
                  <a:lnTo>
                    <a:pt x="270" y="46"/>
                  </a:lnTo>
                  <a:lnTo>
                    <a:pt x="280" y="61"/>
                  </a:lnTo>
                  <a:lnTo>
                    <a:pt x="298" y="82"/>
                  </a:lnTo>
                  <a:lnTo>
                    <a:pt x="309" y="88"/>
                  </a:lnTo>
                  <a:lnTo>
                    <a:pt x="315" y="99"/>
                  </a:lnTo>
                  <a:lnTo>
                    <a:pt x="322" y="118"/>
                  </a:lnTo>
                  <a:lnTo>
                    <a:pt x="330" y="141"/>
                  </a:lnTo>
                  <a:lnTo>
                    <a:pt x="339" y="160"/>
                  </a:lnTo>
                  <a:lnTo>
                    <a:pt x="358" y="180"/>
                  </a:lnTo>
                  <a:lnTo>
                    <a:pt x="379" y="205"/>
                  </a:lnTo>
                  <a:lnTo>
                    <a:pt x="399" y="225"/>
                  </a:lnTo>
                  <a:lnTo>
                    <a:pt x="406" y="240"/>
                  </a:lnTo>
                  <a:lnTo>
                    <a:pt x="474" y="241"/>
                  </a:lnTo>
                  <a:lnTo>
                    <a:pt x="495" y="208"/>
                  </a:lnTo>
                  <a:lnTo>
                    <a:pt x="505" y="184"/>
                  </a:lnTo>
                  <a:lnTo>
                    <a:pt x="507" y="160"/>
                  </a:lnTo>
                  <a:lnTo>
                    <a:pt x="510" y="141"/>
                  </a:lnTo>
                  <a:lnTo>
                    <a:pt x="514" y="118"/>
                  </a:lnTo>
                  <a:lnTo>
                    <a:pt x="529" y="94"/>
                  </a:lnTo>
                  <a:lnTo>
                    <a:pt x="540" y="85"/>
                  </a:lnTo>
                  <a:lnTo>
                    <a:pt x="552" y="69"/>
                  </a:lnTo>
                  <a:lnTo>
                    <a:pt x="561" y="45"/>
                  </a:lnTo>
                  <a:lnTo>
                    <a:pt x="571" y="27"/>
                  </a:lnTo>
                  <a:lnTo>
                    <a:pt x="589" y="13"/>
                  </a:lnTo>
                  <a:lnTo>
                    <a:pt x="604" y="0"/>
                  </a:lnTo>
                  <a:lnTo>
                    <a:pt x="613" y="6"/>
                  </a:lnTo>
                  <a:lnTo>
                    <a:pt x="615" y="16"/>
                  </a:lnTo>
                  <a:lnTo>
                    <a:pt x="606" y="27"/>
                  </a:lnTo>
                  <a:lnTo>
                    <a:pt x="603" y="34"/>
                  </a:lnTo>
                  <a:lnTo>
                    <a:pt x="600" y="49"/>
                  </a:lnTo>
                  <a:lnTo>
                    <a:pt x="600" y="79"/>
                  </a:lnTo>
                  <a:lnTo>
                    <a:pt x="600" y="103"/>
                  </a:lnTo>
                  <a:lnTo>
                    <a:pt x="592" y="124"/>
                  </a:lnTo>
                  <a:lnTo>
                    <a:pt x="583" y="145"/>
                  </a:lnTo>
                  <a:lnTo>
                    <a:pt x="576" y="162"/>
                  </a:lnTo>
                  <a:lnTo>
                    <a:pt x="574" y="186"/>
                  </a:lnTo>
                  <a:lnTo>
                    <a:pt x="574" y="216"/>
                  </a:lnTo>
                  <a:lnTo>
                    <a:pt x="568" y="244"/>
                  </a:lnTo>
                  <a:lnTo>
                    <a:pt x="568" y="282"/>
                  </a:lnTo>
                  <a:lnTo>
                    <a:pt x="588" y="300"/>
                  </a:lnTo>
                  <a:lnTo>
                    <a:pt x="607" y="325"/>
                  </a:lnTo>
                  <a:lnTo>
                    <a:pt x="645" y="325"/>
                  </a:lnTo>
                  <a:lnTo>
                    <a:pt x="678" y="312"/>
                  </a:lnTo>
                  <a:lnTo>
                    <a:pt x="697" y="292"/>
                  </a:lnTo>
                  <a:lnTo>
                    <a:pt x="720" y="277"/>
                  </a:lnTo>
                  <a:lnTo>
                    <a:pt x="777" y="274"/>
                  </a:lnTo>
                  <a:lnTo>
                    <a:pt x="801" y="265"/>
                  </a:lnTo>
                  <a:lnTo>
                    <a:pt x="816" y="253"/>
                  </a:lnTo>
                  <a:lnTo>
                    <a:pt x="859" y="252"/>
                  </a:lnTo>
                  <a:lnTo>
                    <a:pt x="865" y="265"/>
                  </a:lnTo>
                  <a:lnTo>
                    <a:pt x="861" y="279"/>
                  </a:lnTo>
                  <a:lnTo>
                    <a:pt x="843" y="288"/>
                  </a:lnTo>
                  <a:lnTo>
                    <a:pt x="819" y="300"/>
                  </a:lnTo>
                  <a:lnTo>
                    <a:pt x="796" y="324"/>
                  </a:lnTo>
                  <a:lnTo>
                    <a:pt x="786" y="334"/>
                  </a:lnTo>
                  <a:lnTo>
                    <a:pt x="765" y="343"/>
                  </a:lnTo>
                  <a:lnTo>
                    <a:pt x="735" y="352"/>
                  </a:lnTo>
                  <a:lnTo>
                    <a:pt x="714" y="367"/>
                  </a:lnTo>
                  <a:lnTo>
                    <a:pt x="687" y="390"/>
                  </a:lnTo>
                  <a:lnTo>
                    <a:pt x="669" y="409"/>
                  </a:lnTo>
                  <a:lnTo>
                    <a:pt x="649" y="420"/>
                  </a:lnTo>
                  <a:lnTo>
                    <a:pt x="648" y="481"/>
                  </a:lnTo>
                  <a:lnTo>
                    <a:pt x="673" y="510"/>
                  </a:lnTo>
                  <a:lnTo>
                    <a:pt x="703" y="526"/>
                  </a:lnTo>
                  <a:lnTo>
                    <a:pt x="730" y="531"/>
                  </a:lnTo>
                  <a:lnTo>
                    <a:pt x="751" y="535"/>
                  </a:lnTo>
                  <a:lnTo>
                    <a:pt x="777" y="549"/>
                  </a:lnTo>
                  <a:lnTo>
                    <a:pt x="795" y="567"/>
                  </a:lnTo>
                  <a:lnTo>
                    <a:pt x="819" y="577"/>
                  </a:lnTo>
                  <a:lnTo>
                    <a:pt x="846" y="583"/>
                  </a:lnTo>
                  <a:lnTo>
                    <a:pt x="861" y="592"/>
                  </a:lnTo>
                  <a:lnTo>
                    <a:pt x="874" y="606"/>
                  </a:lnTo>
                  <a:lnTo>
                    <a:pt x="889" y="621"/>
                  </a:lnTo>
                  <a:lnTo>
                    <a:pt x="888" y="634"/>
                  </a:lnTo>
                  <a:lnTo>
                    <a:pt x="867" y="637"/>
                  </a:lnTo>
                  <a:lnTo>
                    <a:pt x="853" y="631"/>
                  </a:lnTo>
                  <a:lnTo>
                    <a:pt x="832" y="618"/>
                  </a:lnTo>
                  <a:lnTo>
                    <a:pt x="807" y="618"/>
                  </a:lnTo>
                  <a:lnTo>
                    <a:pt x="780" y="618"/>
                  </a:lnTo>
                  <a:lnTo>
                    <a:pt x="759" y="615"/>
                  </a:lnTo>
                  <a:lnTo>
                    <a:pt x="736" y="592"/>
                  </a:lnTo>
                  <a:lnTo>
                    <a:pt x="718" y="588"/>
                  </a:lnTo>
                  <a:lnTo>
                    <a:pt x="684" y="588"/>
                  </a:lnTo>
                  <a:lnTo>
                    <a:pt x="615" y="588"/>
                  </a:lnTo>
                  <a:lnTo>
                    <a:pt x="604" y="606"/>
                  </a:lnTo>
                  <a:lnTo>
                    <a:pt x="589" y="621"/>
                  </a:lnTo>
                  <a:lnTo>
                    <a:pt x="576" y="628"/>
                  </a:lnTo>
                  <a:lnTo>
                    <a:pt x="580" y="666"/>
                  </a:lnTo>
                  <a:lnTo>
                    <a:pt x="600" y="702"/>
                  </a:lnTo>
                  <a:lnTo>
                    <a:pt x="618" y="723"/>
                  </a:lnTo>
                  <a:lnTo>
                    <a:pt x="630" y="753"/>
                  </a:lnTo>
                  <a:lnTo>
                    <a:pt x="631" y="787"/>
                  </a:lnTo>
                  <a:lnTo>
                    <a:pt x="640" y="807"/>
                  </a:lnTo>
                  <a:lnTo>
                    <a:pt x="654" y="838"/>
                  </a:lnTo>
                  <a:lnTo>
                    <a:pt x="664" y="862"/>
                  </a:lnTo>
                  <a:lnTo>
                    <a:pt x="664" y="889"/>
                  </a:lnTo>
                  <a:lnTo>
                    <a:pt x="654" y="898"/>
                  </a:lnTo>
                  <a:lnTo>
                    <a:pt x="642" y="898"/>
                  </a:lnTo>
                  <a:lnTo>
                    <a:pt x="624" y="870"/>
                  </a:lnTo>
                  <a:lnTo>
                    <a:pt x="612" y="837"/>
                  </a:lnTo>
                  <a:lnTo>
                    <a:pt x="583" y="808"/>
                  </a:lnTo>
                  <a:lnTo>
                    <a:pt x="568" y="789"/>
                  </a:lnTo>
                  <a:lnTo>
                    <a:pt x="556" y="760"/>
                  </a:lnTo>
                  <a:lnTo>
                    <a:pt x="549" y="738"/>
                  </a:lnTo>
                  <a:lnTo>
                    <a:pt x="513" y="708"/>
                  </a:lnTo>
                  <a:lnTo>
                    <a:pt x="489" y="682"/>
                  </a:lnTo>
                  <a:lnTo>
                    <a:pt x="415" y="684"/>
                  </a:lnTo>
                  <a:lnTo>
                    <a:pt x="390" y="730"/>
                  </a:lnTo>
                  <a:lnTo>
                    <a:pt x="372" y="759"/>
                  </a:lnTo>
                  <a:lnTo>
                    <a:pt x="361" y="798"/>
                  </a:lnTo>
                  <a:lnTo>
                    <a:pt x="339" y="838"/>
                  </a:lnTo>
                  <a:lnTo>
                    <a:pt x="316" y="874"/>
                  </a:lnTo>
                  <a:lnTo>
                    <a:pt x="294" y="907"/>
                  </a:lnTo>
                  <a:lnTo>
                    <a:pt x="285" y="915"/>
                  </a:lnTo>
                  <a:lnTo>
                    <a:pt x="268" y="909"/>
                  </a:lnTo>
                  <a:lnTo>
                    <a:pt x="268" y="894"/>
                  </a:lnTo>
                  <a:lnTo>
                    <a:pt x="276" y="867"/>
                  </a:lnTo>
                  <a:lnTo>
                    <a:pt x="291" y="837"/>
                  </a:lnTo>
                  <a:lnTo>
                    <a:pt x="294" y="790"/>
                  </a:lnTo>
                  <a:lnTo>
                    <a:pt x="298" y="766"/>
                  </a:lnTo>
                  <a:lnTo>
                    <a:pt x="313" y="744"/>
                  </a:lnTo>
                  <a:lnTo>
                    <a:pt x="319" y="699"/>
                  </a:lnTo>
                  <a:lnTo>
                    <a:pt x="324" y="664"/>
                  </a:lnTo>
                  <a:lnTo>
                    <a:pt x="336" y="637"/>
                  </a:lnTo>
                  <a:lnTo>
                    <a:pt x="309" y="609"/>
                  </a:lnTo>
                  <a:lnTo>
                    <a:pt x="283" y="583"/>
                  </a:lnTo>
                  <a:lnTo>
                    <a:pt x="271" y="577"/>
                  </a:lnTo>
                  <a:lnTo>
                    <a:pt x="231" y="601"/>
                  </a:lnTo>
                  <a:lnTo>
                    <a:pt x="201" y="619"/>
                  </a:lnTo>
                  <a:lnTo>
                    <a:pt x="162" y="633"/>
                  </a:lnTo>
                  <a:lnTo>
                    <a:pt x="118" y="640"/>
                  </a:lnTo>
                  <a:lnTo>
                    <a:pt x="88" y="655"/>
                  </a:lnTo>
                  <a:lnTo>
                    <a:pt x="63" y="666"/>
                  </a:lnTo>
                  <a:lnTo>
                    <a:pt x="27" y="666"/>
                  </a:lnTo>
                  <a:lnTo>
                    <a:pt x="16" y="655"/>
                  </a:lnTo>
                  <a:lnTo>
                    <a:pt x="30" y="642"/>
                  </a:lnTo>
                  <a:lnTo>
                    <a:pt x="67" y="628"/>
                  </a:lnTo>
                  <a:lnTo>
                    <a:pt x="94" y="606"/>
                  </a:lnTo>
                  <a:lnTo>
                    <a:pt x="120" y="588"/>
                  </a:lnTo>
                  <a:lnTo>
                    <a:pt x="136" y="576"/>
                  </a:lnTo>
                  <a:lnTo>
                    <a:pt x="162" y="567"/>
                  </a:lnTo>
                  <a:lnTo>
                    <a:pt x="204" y="531"/>
                  </a:lnTo>
                  <a:lnTo>
                    <a:pt x="231" y="510"/>
                  </a:lnTo>
                  <a:lnTo>
                    <a:pt x="247" y="504"/>
                  </a:lnTo>
                  <a:lnTo>
                    <a:pt x="250" y="429"/>
                  </a:lnTo>
                  <a:lnTo>
                    <a:pt x="204" y="396"/>
                  </a:lnTo>
                  <a:lnTo>
                    <a:pt x="190" y="390"/>
                  </a:lnTo>
                  <a:lnTo>
                    <a:pt x="129" y="385"/>
                  </a:lnTo>
                  <a:lnTo>
                    <a:pt x="105" y="369"/>
                  </a:lnTo>
                  <a:lnTo>
                    <a:pt x="81" y="355"/>
                  </a:lnTo>
                  <a:lnTo>
                    <a:pt x="63" y="345"/>
                  </a:lnTo>
                  <a:lnTo>
                    <a:pt x="34" y="339"/>
                  </a:lnTo>
                  <a:lnTo>
                    <a:pt x="3" y="307"/>
                  </a:lnTo>
                  <a:lnTo>
                    <a:pt x="0" y="291"/>
                  </a:lnTo>
                  <a:lnTo>
                    <a:pt x="9" y="285"/>
                  </a:lnTo>
                  <a:lnTo>
                    <a:pt x="39" y="286"/>
                  </a:lnTo>
                  <a:lnTo>
                    <a:pt x="67" y="301"/>
                  </a:lnTo>
                  <a:lnTo>
                    <a:pt x="85" y="304"/>
                  </a:lnTo>
                  <a:lnTo>
                    <a:pt x="115" y="306"/>
                  </a:lnTo>
                  <a:lnTo>
                    <a:pt x="148" y="318"/>
                  </a:lnTo>
                  <a:lnTo>
                    <a:pt x="165" y="324"/>
                  </a:lnTo>
                  <a:lnTo>
                    <a:pt x="226" y="327"/>
                  </a:lnTo>
                  <a:lnTo>
                    <a:pt x="258" y="334"/>
                  </a:lnTo>
                  <a:lnTo>
                    <a:pt x="279" y="334"/>
                  </a:lnTo>
                </a:path>
              </a:pathLst>
            </a:custGeom>
            <a:solidFill>
              <a:schemeClr val="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61" name="Group 13"/>
            <p:cNvGrpSpPr>
              <a:grpSpLocks/>
            </p:cNvGrpSpPr>
            <p:nvPr/>
          </p:nvGrpSpPr>
          <p:grpSpPr bwMode="auto">
            <a:xfrm>
              <a:off x="993" y="1940"/>
              <a:ext cx="4766" cy="119"/>
              <a:chOff x="993" y="1940"/>
              <a:chExt cx="4766" cy="119"/>
            </a:xfrm>
          </p:grpSpPr>
          <p:sp>
            <p:nvSpPr>
              <p:cNvPr id="2055" name="Rectangle 7"/>
              <p:cNvSpPr>
                <a:spLocks noChangeArrowheads="1"/>
              </p:cNvSpPr>
              <p:nvPr/>
            </p:nvSpPr>
            <p:spPr bwMode="ltGray">
              <a:xfrm>
                <a:off x="996" y="1947"/>
                <a:ext cx="4763" cy="106"/>
              </a:xfrm>
              <a:prstGeom prst="rect">
                <a:avLst/>
              </a:prstGeom>
              <a:gradFill rotWithShape="0">
                <a:gsLst>
                  <a:gs pos="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6" name="Line 8"/>
              <p:cNvSpPr>
                <a:spLocks noChangeShapeType="1"/>
              </p:cNvSpPr>
              <p:nvPr/>
            </p:nvSpPr>
            <p:spPr bwMode="ltGray">
              <a:xfrm>
                <a:off x="999" y="2057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" name="Line 9"/>
              <p:cNvSpPr>
                <a:spLocks noChangeShapeType="1"/>
              </p:cNvSpPr>
              <p:nvPr/>
            </p:nvSpPr>
            <p:spPr bwMode="ltGray">
              <a:xfrm>
                <a:off x="999" y="2033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" name="Line 10"/>
              <p:cNvSpPr>
                <a:spLocks noChangeShapeType="1"/>
              </p:cNvSpPr>
              <p:nvPr/>
            </p:nvSpPr>
            <p:spPr bwMode="ltGray">
              <a:xfrm>
                <a:off x="999" y="2003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" name="Line 11"/>
              <p:cNvSpPr>
                <a:spLocks noChangeShapeType="1"/>
              </p:cNvSpPr>
              <p:nvPr/>
            </p:nvSpPr>
            <p:spPr bwMode="ltGray">
              <a:xfrm>
                <a:off x="999" y="1969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" name="Freeform 12"/>
              <p:cNvSpPr>
                <a:spLocks/>
              </p:cNvSpPr>
              <p:nvPr/>
            </p:nvSpPr>
            <p:spPr bwMode="ltGray">
              <a:xfrm>
                <a:off x="993" y="1940"/>
                <a:ext cx="4765" cy="119"/>
              </a:xfrm>
              <a:custGeom>
                <a:avLst/>
                <a:gdLst>
                  <a:gd name="T0" fmla="*/ 0 w 4765"/>
                  <a:gd name="T1" fmla="*/ 118 h 119"/>
                  <a:gd name="T2" fmla="*/ 0 w 4765"/>
                  <a:gd name="T3" fmla="*/ 0 h 119"/>
                  <a:gd name="T4" fmla="*/ 4764 w 4765"/>
                  <a:gd name="T5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65" h="119">
                    <a:moveTo>
                      <a:pt x="0" y="118"/>
                    </a:moveTo>
                    <a:lnTo>
                      <a:pt x="0" y="0"/>
                    </a:lnTo>
                    <a:lnTo>
                      <a:pt x="4764" y="0"/>
                    </a:lnTo>
                  </a:path>
                </a:pathLst>
              </a:custGeom>
              <a:noFill/>
              <a:ln w="12700" cap="rnd" cmpd="sng">
                <a:solidFill>
                  <a:srgbClr val="FFCC66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63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1371600" y="16002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064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3733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065" name="Rectangle 1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66" name="Rectangle 1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67" name="Rectangle 1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90706CA-468B-4094-9C35-F2DC48277D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D6D17-83DE-4A68-9F1F-E033DC2EB8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045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9313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9A8F52-4992-4913-BCA3-317B1DF98F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539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76600" y="2057400"/>
            <a:ext cx="2514600" cy="2667000"/>
          </a:xfrm>
        </p:spPr>
        <p:txBody>
          <a:bodyPr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95800" y="5562600"/>
            <a:ext cx="4419600" cy="946150"/>
          </a:xfrm>
        </p:spPr>
        <p:txBody>
          <a:bodyPr/>
          <a:lstStyle>
            <a:lvl1pPr marL="0" indent="0"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400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CC66">
                  <a:alpha val="100000"/>
                </a:srgbClr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62200" y="6400800"/>
            <a:ext cx="4343400" cy="3048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CC66">
                  <a:alpha val="100000"/>
                </a:srgbClr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4770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EF420658-F88F-48A0-9228-93DA580EA855}" type="slidenum">
              <a:rPr lang="en-US">
                <a:solidFill>
                  <a:srgbClr val="FDB15D">
                    <a:alpha val="100000"/>
                  </a:srgbClr>
                </a:solidFill>
              </a:rPr>
              <a:pPr/>
              <a:t>‹#›</a:t>
            </a:fld>
            <a:endParaRPr lang="en-US">
              <a:solidFill>
                <a:srgbClr val="FFCC66">
                  <a:alpha val="1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073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DB15D">
                  <a:alpha val="100000"/>
                </a:srgbClr>
              </a:solidFill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DB15D">
                  <a:alpha val="100000"/>
                </a:srgbClr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D7254-B584-4F4E-8A6C-691FB2C3F323}" type="slidenum">
              <a:rPr lang="en-US">
                <a:solidFill>
                  <a:srgbClr val="FDB15D">
                    <a:alpha val="100000"/>
                  </a:srgbClr>
                </a:solidFill>
              </a:rPr>
              <a:pPr/>
              <a:t>‹#›</a:t>
            </a:fld>
            <a:endParaRPr lang="en-US">
              <a:solidFill>
                <a:srgbClr val="FDB15D">
                  <a:alpha val="1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986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DB15D">
                  <a:alpha val="100000"/>
                </a:srgbClr>
              </a:solidFill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DB15D">
                  <a:alpha val="100000"/>
                </a:srgbClr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448C-BCC3-417A-AD14-5150EAD0C5CF}" type="slidenum">
              <a:rPr lang="en-US">
                <a:solidFill>
                  <a:srgbClr val="FDB15D">
                    <a:alpha val="100000"/>
                  </a:srgbClr>
                </a:solidFill>
              </a:rPr>
              <a:pPr/>
              <a:t>‹#›</a:t>
            </a:fld>
            <a:endParaRPr lang="en-US">
              <a:solidFill>
                <a:srgbClr val="FDB15D">
                  <a:alpha val="1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615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3924300" cy="41148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924300" cy="41148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DB15D">
                  <a:alpha val="100000"/>
                </a:srgbClr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DB15D">
                  <a:alpha val="100000"/>
                </a:srgbClr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99AE5-02BE-493E-AF2D-50CB84BDC791}" type="slidenum">
              <a:rPr lang="en-US">
                <a:solidFill>
                  <a:srgbClr val="FDB15D">
                    <a:alpha val="100000"/>
                  </a:srgbClr>
                </a:solidFill>
              </a:rPr>
              <a:pPr/>
              <a:t>‹#›</a:t>
            </a:fld>
            <a:endParaRPr lang="en-US">
              <a:solidFill>
                <a:srgbClr val="FDB15D">
                  <a:alpha val="1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429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DB15D">
                  <a:alpha val="100000"/>
                </a:srgbClr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DB15D">
                  <a:alpha val="100000"/>
                </a:srgbClr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064D-676E-4FFE-ABBB-9167453C1241}" type="slidenum">
              <a:rPr lang="en-US">
                <a:solidFill>
                  <a:srgbClr val="FDB15D">
                    <a:alpha val="100000"/>
                  </a:srgbClr>
                </a:solidFill>
              </a:rPr>
              <a:pPr/>
              <a:t>‹#›</a:t>
            </a:fld>
            <a:endParaRPr lang="en-US">
              <a:solidFill>
                <a:srgbClr val="FDB15D">
                  <a:alpha val="1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022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DB15D">
                  <a:alpha val="100000"/>
                </a:srgbClr>
              </a:solidFill>
            </a:endParaRPr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DB15D">
                  <a:alpha val="100000"/>
                </a:srgbClr>
              </a:solidFill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9CC7-2564-4C61-8DCE-574E6508C084}" type="slidenum">
              <a:rPr lang="en-US">
                <a:solidFill>
                  <a:srgbClr val="FDB15D">
                    <a:alpha val="100000"/>
                  </a:srgbClr>
                </a:solidFill>
              </a:rPr>
              <a:pPr/>
              <a:t>‹#›</a:t>
            </a:fld>
            <a:endParaRPr lang="en-US">
              <a:solidFill>
                <a:srgbClr val="FDB15D">
                  <a:alpha val="1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167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DB15D">
                  <a:alpha val="100000"/>
                </a:srgbClr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DB15D">
                  <a:alpha val="100000"/>
                </a:srgbClr>
              </a:solidFill>
            </a:endParaRP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290E2-A47F-45DC-AE25-3BEB92194679}" type="slidenum">
              <a:rPr lang="en-US">
                <a:solidFill>
                  <a:srgbClr val="FDB15D">
                    <a:alpha val="100000"/>
                  </a:srgbClr>
                </a:solidFill>
              </a:rPr>
              <a:pPr/>
              <a:t>‹#›</a:t>
            </a:fld>
            <a:endParaRPr lang="en-US">
              <a:solidFill>
                <a:srgbClr val="FDB15D">
                  <a:alpha val="1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039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DB15D">
                  <a:alpha val="100000"/>
                </a:srgbClr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DB15D">
                  <a:alpha val="100000"/>
                </a:srgbClr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6E9B-1FC8-49E3-9958-A70F711F410D}" type="slidenum">
              <a:rPr lang="en-US">
                <a:solidFill>
                  <a:srgbClr val="FDB15D">
                    <a:alpha val="100000"/>
                  </a:srgbClr>
                </a:solidFill>
              </a:rPr>
              <a:pPr/>
              <a:t>‹#›</a:t>
            </a:fld>
            <a:endParaRPr lang="en-US">
              <a:solidFill>
                <a:srgbClr val="FDB15D">
                  <a:alpha val="1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646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D7C315-D159-41FB-A335-21A8AADAEA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208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>
            <a:no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DB15D">
                  <a:alpha val="100000"/>
                </a:srgbClr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DB15D">
                  <a:alpha val="100000"/>
                </a:srgbClr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56EC-62FB-4C06-AB39-1CD7A242BABA}" type="slidenum">
              <a:rPr lang="en-US">
                <a:solidFill>
                  <a:srgbClr val="FDB15D">
                    <a:alpha val="100000"/>
                  </a:srgbClr>
                </a:solidFill>
              </a:rPr>
              <a:pPr/>
              <a:t>‹#›</a:t>
            </a:fld>
            <a:endParaRPr lang="en-US">
              <a:solidFill>
                <a:srgbClr val="FDB15D">
                  <a:alpha val="1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966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76600" y="2057400"/>
            <a:ext cx="2514600" cy="2667000"/>
          </a:xfrm>
        </p:spPr>
        <p:txBody>
          <a:bodyPr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95800" y="5562600"/>
            <a:ext cx="4419600" cy="946150"/>
          </a:xfrm>
        </p:spPr>
        <p:txBody>
          <a:bodyPr/>
          <a:lstStyle>
            <a:lvl1pPr marL="0" indent="0"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400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CC66">
                  <a:alpha val="100000"/>
                </a:srgbClr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62200" y="6400800"/>
            <a:ext cx="4343400" cy="3048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CC66">
                  <a:alpha val="100000"/>
                </a:srgbClr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4770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EF420658-F88F-48A0-9228-93DA580EA855}" type="slidenum">
              <a:rPr lang="en-US">
                <a:solidFill>
                  <a:srgbClr val="FDB15D">
                    <a:alpha val="100000"/>
                  </a:srgbClr>
                </a:solidFill>
              </a:rPr>
              <a:pPr/>
              <a:t>‹#›</a:t>
            </a:fld>
            <a:endParaRPr lang="en-US">
              <a:solidFill>
                <a:srgbClr val="FFCC66">
                  <a:alpha val="1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626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DB15D">
                  <a:alpha val="100000"/>
                </a:srgbClr>
              </a:solidFill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DB15D">
                  <a:alpha val="100000"/>
                </a:srgbClr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D7254-B584-4F4E-8A6C-691FB2C3F323}" type="slidenum">
              <a:rPr lang="en-US">
                <a:solidFill>
                  <a:srgbClr val="FDB15D">
                    <a:alpha val="100000"/>
                  </a:srgbClr>
                </a:solidFill>
              </a:rPr>
              <a:pPr/>
              <a:t>‹#›</a:t>
            </a:fld>
            <a:endParaRPr lang="en-US">
              <a:solidFill>
                <a:srgbClr val="FDB15D">
                  <a:alpha val="1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886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DB15D">
                  <a:alpha val="100000"/>
                </a:srgbClr>
              </a:solidFill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DB15D">
                  <a:alpha val="100000"/>
                </a:srgbClr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448C-BCC3-417A-AD14-5150EAD0C5CF}" type="slidenum">
              <a:rPr lang="en-US">
                <a:solidFill>
                  <a:srgbClr val="FDB15D">
                    <a:alpha val="100000"/>
                  </a:srgbClr>
                </a:solidFill>
              </a:rPr>
              <a:pPr/>
              <a:t>‹#›</a:t>
            </a:fld>
            <a:endParaRPr lang="en-US">
              <a:solidFill>
                <a:srgbClr val="FDB15D">
                  <a:alpha val="1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812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3924300" cy="41148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924300" cy="41148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DB15D">
                  <a:alpha val="100000"/>
                </a:srgbClr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DB15D">
                  <a:alpha val="100000"/>
                </a:srgbClr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99AE5-02BE-493E-AF2D-50CB84BDC791}" type="slidenum">
              <a:rPr lang="en-US">
                <a:solidFill>
                  <a:srgbClr val="FDB15D">
                    <a:alpha val="100000"/>
                  </a:srgbClr>
                </a:solidFill>
              </a:rPr>
              <a:pPr/>
              <a:t>‹#›</a:t>
            </a:fld>
            <a:endParaRPr lang="en-US">
              <a:solidFill>
                <a:srgbClr val="FDB15D">
                  <a:alpha val="1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731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DB15D">
                  <a:alpha val="100000"/>
                </a:srgbClr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DB15D">
                  <a:alpha val="100000"/>
                </a:srgbClr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064D-676E-4FFE-ABBB-9167453C1241}" type="slidenum">
              <a:rPr lang="en-US">
                <a:solidFill>
                  <a:srgbClr val="FDB15D">
                    <a:alpha val="100000"/>
                  </a:srgbClr>
                </a:solidFill>
              </a:rPr>
              <a:pPr/>
              <a:t>‹#›</a:t>
            </a:fld>
            <a:endParaRPr lang="en-US">
              <a:solidFill>
                <a:srgbClr val="FDB15D">
                  <a:alpha val="1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075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DB15D">
                  <a:alpha val="100000"/>
                </a:srgbClr>
              </a:solidFill>
            </a:endParaRPr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DB15D">
                  <a:alpha val="100000"/>
                </a:srgbClr>
              </a:solidFill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9CC7-2564-4C61-8DCE-574E6508C084}" type="slidenum">
              <a:rPr lang="en-US">
                <a:solidFill>
                  <a:srgbClr val="FDB15D">
                    <a:alpha val="100000"/>
                  </a:srgbClr>
                </a:solidFill>
              </a:rPr>
              <a:pPr/>
              <a:t>‹#›</a:t>
            </a:fld>
            <a:endParaRPr lang="en-US">
              <a:solidFill>
                <a:srgbClr val="FDB15D">
                  <a:alpha val="1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16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DB15D">
                  <a:alpha val="100000"/>
                </a:srgbClr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DB15D">
                  <a:alpha val="100000"/>
                </a:srgbClr>
              </a:solidFill>
            </a:endParaRP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290E2-A47F-45DC-AE25-3BEB92194679}" type="slidenum">
              <a:rPr lang="en-US">
                <a:solidFill>
                  <a:srgbClr val="FDB15D">
                    <a:alpha val="100000"/>
                  </a:srgbClr>
                </a:solidFill>
              </a:rPr>
              <a:pPr/>
              <a:t>‹#›</a:t>
            </a:fld>
            <a:endParaRPr lang="en-US">
              <a:solidFill>
                <a:srgbClr val="FDB15D">
                  <a:alpha val="1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087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DB15D">
                  <a:alpha val="100000"/>
                </a:srgbClr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DB15D">
                  <a:alpha val="100000"/>
                </a:srgbClr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6E9B-1FC8-49E3-9958-A70F711F410D}" type="slidenum">
              <a:rPr lang="en-US">
                <a:solidFill>
                  <a:srgbClr val="FDB15D">
                    <a:alpha val="100000"/>
                  </a:srgbClr>
                </a:solidFill>
              </a:rPr>
              <a:pPr/>
              <a:t>‹#›</a:t>
            </a:fld>
            <a:endParaRPr lang="en-US">
              <a:solidFill>
                <a:srgbClr val="FDB15D">
                  <a:alpha val="1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01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>
            <a:no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DB15D">
                  <a:alpha val="100000"/>
                </a:srgbClr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DB15D">
                  <a:alpha val="100000"/>
                </a:srgbClr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56EC-62FB-4C06-AB39-1CD7A242BABA}" type="slidenum">
              <a:rPr lang="en-US">
                <a:solidFill>
                  <a:srgbClr val="FDB15D">
                    <a:alpha val="100000"/>
                  </a:srgbClr>
                </a:solidFill>
              </a:rPr>
              <a:pPr/>
              <a:t>‹#›</a:t>
            </a:fld>
            <a:endParaRPr lang="en-US">
              <a:solidFill>
                <a:srgbClr val="FDB15D">
                  <a:alpha val="1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401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7F9F-EE26-4984-8FCA-ACC5D583E7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075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241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7674C-A9C6-40C8-99F2-E7C3D3AAC0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937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F73C4-4AB7-46F3-A738-48D78DC332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70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43C76D-09C8-4291-BAE8-3A8230CE8E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24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8D7E7-A5EB-4CF3-A7E1-54AC9DB47C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77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B2598-F4C2-4431-9E58-1546A1BD26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993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230421-B1B5-4BBC-91C9-9521A767BC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086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9" name="Group 15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grpSp>
          <p:nvGrpSpPr>
            <p:cNvPr id="1031" name="Group 7"/>
            <p:cNvGrpSpPr>
              <a:grpSpLocks/>
            </p:cNvGrpSpPr>
            <p:nvPr/>
          </p:nvGrpSpPr>
          <p:grpSpPr bwMode="auto">
            <a:xfrm>
              <a:off x="0" y="0"/>
              <a:ext cx="926" cy="4319"/>
              <a:chOff x="0" y="0"/>
              <a:chExt cx="926" cy="4319"/>
            </a:xfrm>
          </p:grpSpPr>
          <p:sp>
            <p:nvSpPr>
              <p:cNvPr id="1026" name="Rectangle 2"/>
              <p:cNvSpPr>
                <a:spLocks noChangeArrowheads="1"/>
              </p:cNvSpPr>
              <p:nvPr/>
            </p:nvSpPr>
            <p:spPr bwMode="ltGray">
              <a:xfrm>
                <a:off x="0" y="0"/>
                <a:ext cx="923" cy="43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027" name="Picture 3"/>
              <p:cNvPicPr>
                <a:picLocks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ltGray">
              <a:xfrm>
                <a:off x="6" y="31"/>
                <a:ext cx="920" cy="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28" name="Freeform 4"/>
              <p:cNvSpPr>
                <a:spLocks/>
              </p:cNvSpPr>
              <p:nvPr/>
            </p:nvSpPr>
            <p:spPr bwMode="ltGray">
              <a:xfrm>
                <a:off x="6" y="1023"/>
                <a:ext cx="890" cy="916"/>
              </a:xfrm>
              <a:custGeom>
                <a:avLst/>
                <a:gdLst>
                  <a:gd name="T0" fmla="*/ 307 w 890"/>
                  <a:gd name="T1" fmla="*/ 292 h 916"/>
                  <a:gd name="T2" fmla="*/ 307 w 890"/>
                  <a:gd name="T3" fmla="*/ 234 h 916"/>
                  <a:gd name="T4" fmla="*/ 261 w 890"/>
                  <a:gd name="T5" fmla="*/ 159 h 916"/>
                  <a:gd name="T6" fmla="*/ 247 w 890"/>
                  <a:gd name="T7" fmla="*/ 91 h 916"/>
                  <a:gd name="T8" fmla="*/ 225 w 890"/>
                  <a:gd name="T9" fmla="*/ 24 h 916"/>
                  <a:gd name="T10" fmla="*/ 259 w 890"/>
                  <a:gd name="T11" fmla="*/ 21 h 916"/>
                  <a:gd name="T12" fmla="*/ 298 w 890"/>
                  <a:gd name="T13" fmla="*/ 82 h 916"/>
                  <a:gd name="T14" fmla="*/ 322 w 890"/>
                  <a:gd name="T15" fmla="*/ 118 h 916"/>
                  <a:gd name="T16" fmla="*/ 358 w 890"/>
                  <a:gd name="T17" fmla="*/ 180 h 916"/>
                  <a:gd name="T18" fmla="*/ 406 w 890"/>
                  <a:gd name="T19" fmla="*/ 240 h 916"/>
                  <a:gd name="T20" fmla="*/ 505 w 890"/>
                  <a:gd name="T21" fmla="*/ 184 h 916"/>
                  <a:gd name="T22" fmla="*/ 514 w 890"/>
                  <a:gd name="T23" fmla="*/ 118 h 916"/>
                  <a:gd name="T24" fmla="*/ 552 w 890"/>
                  <a:gd name="T25" fmla="*/ 69 h 916"/>
                  <a:gd name="T26" fmla="*/ 589 w 890"/>
                  <a:gd name="T27" fmla="*/ 13 h 916"/>
                  <a:gd name="T28" fmla="*/ 615 w 890"/>
                  <a:gd name="T29" fmla="*/ 16 h 916"/>
                  <a:gd name="T30" fmla="*/ 600 w 890"/>
                  <a:gd name="T31" fmla="*/ 49 h 916"/>
                  <a:gd name="T32" fmla="*/ 592 w 890"/>
                  <a:gd name="T33" fmla="*/ 124 h 916"/>
                  <a:gd name="T34" fmla="*/ 574 w 890"/>
                  <a:gd name="T35" fmla="*/ 186 h 916"/>
                  <a:gd name="T36" fmla="*/ 568 w 890"/>
                  <a:gd name="T37" fmla="*/ 282 h 916"/>
                  <a:gd name="T38" fmla="*/ 645 w 890"/>
                  <a:gd name="T39" fmla="*/ 325 h 916"/>
                  <a:gd name="T40" fmla="*/ 720 w 890"/>
                  <a:gd name="T41" fmla="*/ 277 h 916"/>
                  <a:gd name="T42" fmla="*/ 816 w 890"/>
                  <a:gd name="T43" fmla="*/ 253 h 916"/>
                  <a:gd name="T44" fmla="*/ 861 w 890"/>
                  <a:gd name="T45" fmla="*/ 279 h 916"/>
                  <a:gd name="T46" fmla="*/ 796 w 890"/>
                  <a:gd name="T47" fmla="*/ 324 h 916"/>
                  <a:gd name="T48" fmla="*/ 735 w 890"/>
                  <a:gd name="T49" fmla="*/ 352 h 916"/>
                  <a:gd name="T50" fmla="*/ 669 w 890"/>
                  <a:gd name="T51" fmla="*/ 409 h 916"/>
                  <a:gd name="T52" fmla="*/ 673 w 890"/>
                  <a:gd name="T53" fmla="*/ 510 h 916"/>
                  <a:gd name="T54" fmla="*/ 751 w 890"/>
                  <a:gd name="T55" fmla="*/ 535 h 916"/>
                  <a:gd name="T56" fmla="*/ 819 w 890"/>
                  <a:gd name="T57" fmla="*/ 577 h 916"/>
                  <a:gd name="T58" fmla="*/ 874 w 890"/>
                  <a:gd name="T59" fmla="*/ 606 h 916"/>
                  <a:gd name="T60" fmla="*/ 867 w 890"/>
                  <a:gd name="T61" fmla="*/ 637 h 916"/>
                  <a:gd name="T62" fmla="*/ 807 w 890"/>
                  <a:gd name="T63" fmla="*/ 618 h 916"/>
                  <a:gd name="T64" fmla="*/ 736 w 890"/>
                  <a:gd name="T65" fmla="*/ 592 h 916"/>
                  <a:gd name="T66" fmla="*/ 615 w 890"/>
                  <a:gd name="T67" fmla="*/ 588 h 916"/>
                  <a:gd name="T68" fmla="*/ 576 w 890"/>
                  <a:gd name="T69" fmla="*/ 628 h 916"/>
                  <a:gd name="T70" fmla="*/ 618 w 890"/>
                  <a:gd name="T71" fmla="*/ 723 h 916"/>
                  <a:gd name="T72" fmla="*/ 640 w 890"/>
                  <a:gd name="T73" fmla="*/ 807 h 916"/>
                  <a:gd name="T74" fmla="*/ 664 w 890"/>
                  <a:gd name="T75" fmla="*/ 889 h 916"/>
                  <a:gd name="T76" fmla="*/ 624 w 890"/>
                  <a:gd name="T77" fmla="*/ 870 h 916"/>
                  <a:gd name="T78" fmla="*/ 568 w 890"/>
                  <a:gd name="T79" fmla="*/ 789 h 916"/>
                  <a:gd name="T80" fmla="*/ 513 w 890"/>
                  <a:gd name="T81" fmla="*/ 708 h 916"/>
                  <a:gd name="T82" fmla="*/ 390 w 890"/>
                  <a:gd name="T83" fmla="*/ 730 h 916"/>
                  <a:gd name="T84" fmla="*/ 339 w 890"/>
                  <a:gd name="T85" fmla="*/ 838 h 916"/>
                  <a:gd name="T86" fmla="*/ 285 w 890"/>
                  <a:gd name="T87" fmla="*/ 915 h 916"/>
                  <a:gd name="T88" fmla="*/ 276 w 890"/>
                  <a:gd name="T89" fmla="*/ 867 h 916"/>
                  <a:gd name="T90" fmla="*/ 298 w 890"/>
                  <a:gd name="T91" fmla="*/ 766 h 916"/>
                  <a:gd name="T92" fmla="*/ 324 w 890"/>
                  <a:gd name="T93" fmla="*/ 664 h 916"/>
                  <a:gd name="T94" fmla="*/ 283 w 890"/>
                  <a:gd name="T95" fmla="*/ 583 h 916"/>
                  <a:gd name="T96" fmla="*/ 201 w 890"/>
                  <a:gd name="T97" fmla="*/ 619 h 916"/>
                  <a:gd name="T98" fmla="*/ 88 w 890"/>
                  <a:gd name="T99" fmla="*/ 655 h 916"/>
                  <a:gd name="T100" fmla="*/ 16 w 890"/>
                  <a:gd name="T101" fmla="*/ 655 h 916"/>
                  <a:gd name="T102" fmla="*/ 94 w 890"/>
                  <a:gd name="T103" fmla="*/ 606 h 916"/>
                  <a:gd name="T104" fmla="*/ 162 w 890"/>
                  <a:gd name="T105" fmla="*/ 567 h 916"/>
                  <a:gd name="T106" fmla="*/ 247 w 890"/>
                  <a:gd name="T107" fmla="*/ 504 h 916"/>
                  <a:gd name="T108" fmla="*/ 190 w 890"/>
                  <a:gd name="T109" fmla="*/ 390 h 916"/>
                  <a:gd name="T110" fmla="*/ 81 w 890"/>
                  <a:gd name="T111" fmla="*/ 355 h 916"/>
                  <a:gd name="T112" fmla="*/ 3 w 890"/>
                  <a:gd name="T113" fmla="*/ 307 h 916"/>
                  <a:gd name="T114" fmla="*/ 39 w 890"/>
                  <a:gd name="T115" fmla="*/ 286 h 916"/>
                  <a:gd name="T116" fmla="*/ 115 w 890"/>
                  <a:gd name="T117" fmla="*/ 306 h 916"/>
                  <a:gd name="T118" fmla="*/ 226 w 890"/>
                  <a:gd name="T119" fmla="*/ 327 h 9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90" h="916">
                    <a:moveTo>
                      <a:pt x="279" y="334"/>
                    </a:moveTo>
                    <a:lnTo>
                      <a:pt x="292" y="312"/>
                    </a:lnTo>
                    <a:lnTo>
                      <a:pt x="307" y="292"/>
                    </a:lnTo>
                    <a:lnTo>
                      <a:pt x="324" y="276"/>
                    </a:lnTo>
                    <a:lnTo>
                      <a:pt x="313" y="255"/>
                    </a:lnTo>
                    <a:lnTo>
                      <a:pt x="307" y="234"/>
                    </a:lnTo>
                    <a:lnTo>
                      <a:pt x="288" y="202"/>
                    </a:lnTo>
                    <a:lnTo>
                      <a:pt x="274" y="181"/>
                    </a:lnTo>
                    <a:lnTo>
                      <a:pt x="261" y="159"/>
                    </a:lnTo>
                    <a:lnTo>
                      <a:pt x="256" y="139"/>
                    </a:lnTo>
                    <a:lnTo>
                      <a:pt x="256" y="118"/>
                    </a:lnTo>
                    <a:lnTo>
                      <a:pt x="247" y="91"/>
                    </a:lnTo>
                    <a:lnTo>
                      <a:pt x="237" y="70"/>
                    </a:lnTo>
                    <a:lnTo>
                      <a:pt x="226" y="46"/>
                    </a:lnTo>
                    <a:lnTo>
                      <a:pt x="225" y="24"/>
                    </a:lnTo>
                    <a:lnTo>
                      <a:pt x="232" y="10"/>
                    </a:lnTo>
                    <a:lnTo>
                      <a:pt x="247" y="9"/>
                    </a:lnTo>
                    <a:lnTo>
                      <a:pt x="259" y="21"/>
                    </a:lnTo>
                    <a:lnTo>
                      <a:pt x="270" y="46"/>
                    </a:lnTo>
                    <a:lnTo>
                      <a:pt x="280" y="61"/>
                    </a:lnTo>
                    <a:lnTo>
                      <a:pt x="298" y="82"/>
                    </a:lnTo>
                    <a:lnTo>
                      <a:pt x="309" y="88"/>
                    </a:lnTo>
                    <a:lnTo>
                      <a:pt x="315" y="99"/>
                    </a:lnTo>
                    <a:lnTo>
                      <a:pt x="322" y="118"/>
                    </a:lnTo>
                    <a:lnTo>
                      <a:pt x="330" y="141"/>
                    </a:lnTo>
                    <a:lnTo>
                      <a:pt x="339" y="160"/>
                    </a:lnTo>
                    <a:lnTo>
                      <a:pt x="358" y="180"/>
                    </a:lnTo>
                    <a:lnTo>
                      <a:pt x="379" y="205"/>
                    </a:lnTo>
                    <a:lnTo>
                      <a:pt x="399" y="225"/>
                    </a:lnTo>
                    <a:lnTo>
                      <a:pt x="406" y="240"/>
                    </a:lnTo>
                    <a:lnTo>
                      <a:pt x="474" y="241"/>
                    </a:lnTo>
                    <a:lnTo>
                      <a:pt x="495" y="208"/>
                    </a:lnTo>
                    <a:lnTo>
                      <a:pt x="505" y="184"/>
                    </a:lnTo>
                    <a:lnTo>
                      <a:pt x="507" y="160"/>
                    </a:lnTo>
                    <a:lnTo>
                      <a:pt x="510" y="141"/>
                    </a:lnTo>
                    <a:lnTo>
                      <a:pt x="514" y="118"/>
                    </a:lnTo>
                    <a:lnTo>
                      <a:pt x="529" y="94"/>
                    </a:lnTo>
                    <a:lnTo>
                      <a:pt x="540" y="85"/>
                    </a:lnTo>
                    <a:lnTo>
                      <a:pt x="552" y="69"/>
                    </a:lnTo>
                    <a:lnTo>
                      <a:pt x="561" y="45"/>
                    </a:lnTo>
                    <a:lnTo>
                      <a:pt x="571" y="27"/>
                    </a:lnTo>
                    <a:lnTo>
                      <a:pt x="589" y="13"/>
                    </a:lnTo>
                    <a:lnTo>
                      <a:pt x="604" y="0"/>
                    </a:lnTo>
                    <a:lnTo>
                      <a:pt x="613" y="6"/>
                    </a:lnTo>
                    <a:lnTo>
                      <a:pt x="615" y="16"/>
                    </a:lnTo>
                    <a:lnTo>
                      <a:pt x="606" y="27"/>
                    </a:lnTo>
                    <a:lnTo>
                      <a:pt x="603" y="34"/>
                    </a:lnTo>
                    <a:lnTo>
                      <a:pt x="600" y="49"/>
                    </a:lnTo>
                    <a:lnTo>
                      <a:pt x="600" y="79"/>
                    </a:lnTo>
                    <a:lnTo>
                      <a:pt x="600" y="103"/>
                    </a:lnTo>
                    <a:lnTo>
                      <a:pt x="592" y="124"/>
                    </a:lnTo>
                    <a:lnTo>
                      <a:pt x="583" y="145"/>
                    </a:lnTo>
                    <a:lnTo>
                      <a:pt x="576" y="162"/>
                    </a:lnTo>
                    <a:lnTo>
                      <a:pt x="574" y="186"/>
                    </a:lnTo>
                    <a:lnTo>
                      <a:pt x="574" y="216"/>
                    </a:lnTo>
                    <a:lnTo>
                      <a:pt x="568" y="244"/>
                    </a:lnTo>
                    <a:lnTo>
                      <a:pt x="568" y="282"/>
                    </a:lnTo>
                    <a:lnTo>
                      <a:pt x="588" y="300"/>
                    </a:lnTo>
                    <a:lnTo>
                      <a:pt x="607" y="325"/>
                    </a:lnTo>
                    <a:lnTo>
                      <a:pt x="645" y="325"/>
                    </a:lnTo>
                    <a:lnTo>
                      <a:pt x="678" y="312"/>
                    </a:lnTo>
                    <a:lnTo>
                      <a:pt x="697" y="292"/>
                    </a:lnTo>
                    <a:lnTo>
                      <a:pt x="720" y="277"/>
                    </a:lnTo>
                    <a:lnTo>
                      <a:pt x="777" y="274"/>
                    </a:lnTo>
                    <a:lnTo>
                      <a:pt x="801" y="265"/>
                    </a:lnTo>
                    <a:lnTo>
                      <a:pt x="816" y="253"/>
                    </a:lnTo>
                    <a:lnTo>
                      <a:pt x="859" y="252"/>
                    </a:lnTo>
                    <a:lnTo>
                      <a:pt x="865" y="265"/>
                    </a:lnTo>
                    <a:lnTo>
                      <a:pt x="861" y="279"/>
                    </a:lnTo>
                    <a:lnTo>
                      <a:pt x="843" y="288"/>
                    </a:lnTo>
                    <a:lnTo>
                      <a:pt x="819" y="300"/>
                    </a:lnTo>
                    <a:lnTo>
                      <a:pt x="796" y="324"/>
                    </a:lnTo>
                    <a:lnTo>
                      <a:pt x="786" y="334"/>
                    </a:lnTo>
                    <a:lnTo>
                      <a:pt x="765" y="343"/>
                    </a:lnTo>
                    <a:lnTo>
                      <a:pt x="735" y="352"/>
                    </a:lnTo>
                    <a:lnTo>
                      <a:pt x="714" y="367"/>
                    </a:lnTo>
                    <a:lnTo>
                      <a:pt x="687" y="390"/>
                    </a:lnTo>
                    <a:lnTo>
                      <a:pt x="669" y="409"/>
                    </a:lnTo>
                    <a:lnTo>
                      <a:pt x="649" y="420"/>
                    </a:lnTo>
                    <a:lnTo>
                      <a:pt x="648" y="481"/>
                    </a:lnTo>
                    <a:lnTo>
                      <a:pt x="673" y="510"/>
                    </a:lnTo>
                    <a:lnTo>
                      <a:pt x="703" y="526"/>
                    </a:lnTo>
                    <a:lnTo>
                      <a:pt x="730" y="531"/>
                    </a:lnTo>
                    <a:lnTo>
                      <a:pt x="751" y="535"/>
                    </a:lnTo>
                    <a:lnTo>
                      <a:pt x="777" y="549"/>
                    </a:lnTo>
                    <a:lnTo>
                      <a:pt x="795" y="567"/>
                    </a:lnTo>
                    <a:lnTo>
                      <a:pt x="819" y="577"/>
                    </a:lnTo>
                    <a:lnTo>
                      <a:pt x="846" y="583"/>
                    </a:lnTo>
                    <a:lnTo>
                      <a:pt x="861" y="592"/>
                    </a:lnTo>
                    <a:lnTo>
                      <a:pt x="874" y="606"/>
                    </a:lnTo>
                    <a:lnTo>
                      <a:pt x="889" y="621"/>
                    </a:lnTo>
                    <a:lnTo>
                      <a:pt x="888" y="634"/>
                    </a:lnTo>
                    <a:lnTo>
                      <a:pt x="867" y="637"/>
                    </a:lnTo>
                    <a:lnTo>
                      <a:pt x="853" y="631"/>
                    </a:lnTo>
                    <a:lnTo>
                      <a:pt x="832" y="618"/>
                    </a:lnTo>
                    <a:lnTo>
                      <a:pt x="807" y="618"/>
                    </a:lnTo>
                    <a:lnTo>
                      <a:pt x="780" y="618"/>
                    </a:lnTo>
                    <a:lnTo>
                      <a:pt x="759" y="615"/>
                    </a:lnTo>
                    <a:lnTo>
                      <a:pt x="736" y="592"/>
                    </a:lnTo>
                    <a:lnTo>
                      <a:pt x="718" y="588"/>
                    </a:lnTo>
                    <a:lnTo>
                      <a:pt x="684" y="588"/>
                    </a:lnTo>
                    <a:lnTo>
                      <a:pt x="615" y="588"/>
                    </a:lnTo>
                    <a:lnTo>
                      <a:pt x="604" y="606"/>
                    </a:lnTo>
                    <a:lnTo>
                      <a:pt x="589" y="621"/>
                    </a:lnTo>
                    <a:lnTo>
                      <a:pt x="576" y="628"/>
                    </a:lnTo>
                    <a:lnTo>
                      <a:pt x="580" y="666"/>
                    </a:lnTo>
                    <a:lnTo>
                      <a:pt x="600" y="702"/>
                    </a:lnTo>
                    <a:lnTo>
                      <a:pt x="618" y="723"/>
                    </a:lnTo>
                    <a:lnTo>
                      <a:pt x="630" y="753"/>
                    </a:lnTo>
                    <a:lnTo>
                      <a:pt x="631" y="787"/>
                    </a:lnTo>
                    <a:lnTo>
                      <a:pt x="640" y="807"/>
                    </a:lnTo>
                    <a:lnTo>
                      <a:pt x="654" y="838"/>
                    </a:lnTo>
                    <a:lnTo>
                      <a:pt x="664" y="862"/>
                    </a:lnTo>
                    <a:lnTo>
                      <a:pt x="664" y="889"/>
                    </a:lnTo>
                    <a:lnTo>
                      <a:pt x="654" y="898"/>
                    </a:lnTo>
                    <a:lnTo>
                      <a:pt x="642" y="898"/>
                    </a:lnTo>
                    <a:lnTo>
                      <a:pt x="624" y="870"/>
                    </a:lnTo>
                    <a:lnTo>
                      <a:pt x="612" y="837"/>
                    </a:lnTo>
                    <a:lnTo>
                      <a:pt x="583" y="808"/>
                    </a:lnTo>
                    <a:lnTo>
                      <a:pt x="568" y="789"/>
                    </a:lnTo>
                    <a:lnTo>
                      <a:pt x="556" y="760"/>
                    </a:lnTo>
                    <a:lnTo>
                      <a:pt x="549" y="738"/>
                    </a:lnTo>
                    <a:lnTo>
                      <a:pt x="513" y="708"/>
                    </a:lnTo>
                    <a:lnTo>
                      <a:pt x="489" y="682"/>
                    </a:lnTo>
                    <a:lnTo>
                      <a:pt x="415" y="684"/>
                    </a:lnTo>
                    <a:lnTo>
                      <a:pt x="390" y="730"/>
                    </a:lnTo>
                    <a:lnTo>
                      <a:pt x="372" y="759"/>
                    </a:lnTo>
                    <a:lnTo>
                      <a:pt x="361" y="798"/>
                    </a:lnTo>
                    <a:lnTo>
                      <a:pt x="339" y="838"/>
                    </a:lnTo>
                    <a:lnTo>
                      <a:pt x="316" y="874"/>
                    </a:lnTo>
                    <a:lnTo>
                      <a:pt x="294" y="907"/>
                    </a:lnTo>
                    <a:lnTo>
                      <a:pt x="285" y="915"/>
                    </a:lnTo>
                    <a:lnTo>
                      <a:pt x="268" y="909"/>
                    </a:lnTo>
                    <a:lnTo>
                      <a:pt x="268" y="894"/>
                    </a:lnTo>
                    <a:lnTo>
                      <a:pt x="276" y="867"/>
                    </a:lnTo>
                    <a:lnTo>
                      <a:pt x="291" y="837"/>
                    </a:lnTo>
                    <a:lnTo>
                      <a:pt x="294" y="790"/>
                    </a:lnTo>
                    <a:lnTo>
                      <a:pt x="298" y="766"/>
                    </a:lnTo>
                    <a:lnTo>
                      <a:pt x="313" y="744"/>
                    </a:lnTo>
                    <a:lnTo>
                      <a:pt x="319" y="699"/>
                    </a:lnTo>
                    <a:lnTo>
                      <a:pt x="324" y="664"/>
                    </a:lnTo>
                    <a:lnTo>
                      <a:pt x="336" y="637"/>
                    </a:lnTo>
                    <a:lnTo>
                      <a:pt x="309" y="609"/>
                    </a:lnTo>
                    <a:lnTo>
                      <a:pt x="283" y="583"/>
                    </a:lnTo>
                    <a:lnTo>
                      <a:pt x="271" y="577"/>
                    </a:lnTo>
                    <a:lnTo>
                      <a:pt x="231" y="601"/>
                    </a:lnTo>
                    <a:lnTo>
                      <a:pt x="201" y="619"/>
                    </a:lnTo>
                    <a:lnTo>
                      <a:pt x="162" y="633"/>
                    </a:lnTo>
                    <a:lnTo>
                      <a:pt x="118" y="640"/>
                    </a:lnTo>
                    <a:lnTo>
                      <a:pt x="88" y="655"/>
                    </a:lnTo>
                    <a:lnTo>
                      <a:pt x="63" y="666"/>
                    </a:lnTo>
                    <a:lnTo>
                      <a:pt x="27" y="666"/>
                    </a:lnTo>
                    <a:lnTo>
                      <a:pt x="16" y="655"/>
                    </a:lnTo>
                    <a:lnTo>
                      <a:pt x="30" y="642"/>
                    </a:lnTo>
                    <a:lnTo>
                      <a:pt x="67" y="628"/>
                    </a:lnTo>
                    <a:lnTo>
                      <a:pt x="94" y="606"/>
                    </a:lnTo>
                    <a:lnTo>
                      <a:pt x="120" y="588"/>
                    </a:lnTo>
                    <a:lnTo>
                      <a:pt x="136" y="576"/>
                    </a:lnTo>
                    <a:lnTo>
                      <a:pt x="162" y="567"/>
                    </a:lnTo>
                    <a:lnTo>
                      <a:pt x="204" y="531"/>
                    </a:lnTo>
                    <a:lnTo>
                      <a:pt x="231" y="510"/>
                    </a:lnTo>
                    <a:lnTo>
                      <a:pt x="247" y="504"/>
                    </a:lnTo>
                    <a:lnTo>
                      <a:pt x="250" y="429"/>
                    </a:lnTo>
                    <a:lnTo>
                      <a:pt x="204" y="396"/>
                    </a:lnTo>
                    <a:lnTo>
                      <a:pt x="190" y="390"/>
                    </a:lnTo>
                    <a:lnTo>
                      <a:pt x="129" y="385"/>
                    </a:lnTo>
                    <a:lnTo>
                      <a:pt x="105" y="369"/>
                    </a:lnTo>
                    <a:lnTo>
                      <a:pt x="81" y="355"/>
                    </a:lnTo>
                    <a:lnTo>
                      <a:pt x="63" y="345"/>
                    </a:lnTo>
                    <a:lnTo>
                      <a:pt x="34" y="339"/>
                    </a:lnTo>
                    <a:lnTo>
                      <a:pt x="3" y="307"/>
                    </a:lnTo>
                    <a:lnTo>
                      <a:pt x="0" y="291"/>
                    </a:lnTo>
                    <a:lnTo>
                      <a:pt x="9" y="285"/>
                    </a:lnTo>
                    <a:lnTo>
                      <a:pt x="39" y="286"/>
                    </a:lnTo>
                    <a:lnTo>
                      <a:pt x="67" y="301"/>
                    </a:lnTo>
                    <a:lnTo>
                      <a:pt x="85" y="304"/>
                    </a:lnTo>
                    <a:lnTo>
                      <a:pt x="115" y="306"/>
                    </a:lnTo>
                    <a:lnTo>
                      <a:pt x="148" y="318"/>
                    </a:lnTo>
                    <a:lnTo>
                      <a:pt x="165" y="324"/>
                    </a:lnTo>
                    <a:lnTo>
                      <a:pt x="226" y="327"/>
                    </a:lnTo>
                    <a:lnTo>
                      <a:pt x="258" y="334"/>
                    </a:lnTo>
                    <a:lnTo>
                      <a:pt x="279" y="334"/>
                    </a:lnTo>
                  </a:path>
                </a:pathLst>
              </a:custGeom>
              <a:solidFill>
                <a:schemeClr val="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" name="Freeform 5"/>
              <p:cNvSpPr>
                <a:spLocks/>
              </p:cNvSpPr>
              <p:nvPr/>
            </p:nvSpPr>
            <p:spPr bwMode="ltGray">
              <a:xfrm>
                <a:off x="6" y="2087"/>
                <a:ext cx="890" cy="916"/>
              </a:xfrm>
              <a:custGeom>
                <a:avLst/>
                <a:gdLst>
                  <a:gd name="T0" fmla="*/ 307 w 890"/>
                  <a:gd name="T1" fmla="*/ 292 h 916"/>
                  <a:gd name="T2" fmla="*/ 307 w 890"/>
                  <a:gd name="T3" fmla="*/ 234 h 916"/>
                  <a:gd name="T4" fmla="*/ 261 w 890"/>
                  <a:gd name="T5" fmla="*/ 159 h 916"/>
                  <a:gd name="T6" fmla="*/ 247 w 890"/>
                  <a:gd name="T7" fmla="*/ 91 h 916"/>
                  <a:gd name="T8" fmla="*/ 225 w 890"/>
                  <a:gd name="T9" fmla="*/ 24 h 916"/>
                  <a:gd name="T10" fmla="*/ 259 w 890"/>
                  <a:gd name="T11" fmla="*/ 21 h 916"/>
                  <a:gd name="T12" fmla="*/ 298 w 890"/>
                  <a:gd name="T13" fmla="*/ 82 h 916"/>
                  <a:gd name="T14" fmla="*/ 322 w 890"/>
                  <a:gd name="T15" fmla="*/ 118 h 916"/>
                  <a:gd name="T16" fmla="*/ 358 w 890"/>
                  <a:gd name="T17" fmla="*/ 180 h 916"/>
                  <a:gd name="T18" fmla="*/ 406 w 890"/>
                  <a:gd name="T19" fmla="*/ 240 h 916"/>
                  <a:gd name="T20" fmla="*/ 505 w 890"/>
                  <a:gd name="T21" fmla="*/ 184 h 916"/>
                  <a:gd name="T22" fmla="*/ 514 w 890"/>
                  <a:gd name="T23" fmla="*/ 118 h 916"/>
                  <a:gd name="T24" fmla="*/ 552 w 890"/>
                  <a:gd name="T25" fmla="*/ 69 h 916"/>
                  <a:gd name="T26" fmla="*/ 589 w 890"/>
                  <a:gd name="T27" fmla="*/ 13 h 916"/>
                  <a:gd name="T28" fmla="*/ 615 w 890"/>
                  <a:gd name="T29" fmla="*/ 16 h 916"/>
                  <a:gd name="T30" fmla="*/ 600 w 890"/>
                  <a:gd name="T31" fmla="*/ 49 h 916"/>
                  <a:gd name="T32" fmla="*/ 592 w 890"/>
                  <a:gd name="T33" fmla="*/ 124 h 916"/>
                  <a:gd name="T34" fmla="*/ 574 w 890"/>
                  <a:gd name="T35" fmla="*/ 186 h 916"/>
                  <a:gd name="T36" fmla="*/ 568 w 890"/>
                  <a:gd name="T37" fmla="*/ 282 h 916"/>
                  <a:gd name="T38" fmla="*/ 645 w 890"/>
                  <a:gd name="T39" fmla="*/ 325 h 916"/>
                  <a:gd name="T40" fmla="*/ 720 w 890"/>
                  <a:gd name="T41" fmla="*/ 277 h 916"/>
                  <a:gd name="T42" fmla="*/ 816 w 890"/>
                  <a:gd name="T43" fmla="*/ 253 h 916"/>
                  <a:gd name="T44" fmla="*/ 861 w 890"/>
                  <a:gd name="T45" fmla="*/ 279 h 916"/>
                  <a:gd name="T46" fmla="*/ 796 w 890"/>
                  <a:gd name="T47" fmla="*/ 324 h 916"/>
                  <a:gd name="T48" fmla="*/ 735 w 890"/>
                  <a:gd name="T49" fmla="*/ 352 h 916"/>
                  <a:gd name="T50" fmla="*/ 669 w 890"/>
                  <a:gd name="T51" fmla="*/ 409 h 916"/>
                  <a:gd name="T52" fmla="*/ 673 w 890"/>
                  <a:gd name="T53" fmla="*/ 510 h 916"/>
                  <a:gd name="T54" fmla="*/ 751 w 890"/>
                  <a:gd name="T55" fmla="*/ 535 h 916"/>
                  <a:gd name="T56" fmla="*/ 819 w 890"/>
                  <a:gd name="T57" fmla="*/ 577 h 916"/>
                  <a:gd name="T58" fmla="*/ 874 w 890"/>
                  <a:gd name="T59" fmla="*/ 606 h 916"/>
                  <a:gd name="T60" fmla="*/ 867 w 890"/>
                  <a:gd name="T61" fmla="*/ 637 h 916"/>
                  <a:gd name="T62" fmla="*/ 807 w 890"/>
                  <a:gd name="T63" fmla="*/ 618 h 916"/>
                  <a:gd name="T64" fmla="*/ 736 w 890"/>
                  <a:gd name="T65" fmla="*/ 592 h 916"/>
                  <a:gd name="T66" fmla="*/ 615 w 890"/>
                  <a:gd name="T67" fmla="*/ 588 h 916"/>
                  <a:gd name="T68" fmla="*/ 576 w 890"/>
                  <a:gd name="T69" fmla="*/ 628 h 916"/>
                  <a:gd name="T70" fmla="*/ 618 w 890"/>
                  <a:gd name="T71" fmla="*/ 723 h 916"/>
                  <a:gd name="T72" fmla="*/ 640 w 890"/>
                  <a:gd name="T73" fmla="*/ 807 h 916"/>
                  <a:gd name="T74" fmla="*/ 664 w 890"/>
                  <a:gd name="T75" fmla="*/ 889 h 916"/>
                  <a:gd name="T76" fmla="*/ 624 w 890"/>
                  <a:gd name="T77" fmla="*/ 870 h 916"/>
                  <a:gd name="T78" fmla="*/ 568 w 890"/>
                  <a:gd name="T79" fmla="*/ 789 h 916"/>
                  <a:gd name="T80" fmla="*/ 513 w 890"/>
                  <a:gd name="T81" fmla="*/ 708 h 916"/>
                  <a:gd name="T82" fmla="*/ 390 w 890"/>
                  <a:gd name="T83" fmla="*/ 730 h 916"/>
                  <a:gd name="T84" fmla="*/ 339 w 890"/>
                  <a:gd name="T85" fmla="*/ 838 h 916"/>
                  <a:gd name="T86" fmla="*/ 285 w 890"/>
                  <a:gd name="T87" fmla="*/ 915 h 916"/>
                  <a:gd name="T88" fmla="*/ 276 w 890"/>
                  <a:gd name="T89" fmla="*/ 867 h 916"/>
                  <a:gd name="T90" fmla="*/ 298 w 890"/>
                  <a:gd name="T91" fmla="*/ 766 h 916"/>
                  <a:gd name="T92" fmla="*/ 324 w 890"/>
                  <a:gd name="T93" fmla="*/ 664 h 916"/>
                  <a:gd name="T94" fmla="*/ 283 w 890"/>
                  <a:gd name="T95" fmla="*/ 583 h 916"/>
                  <a:gd name="T96" fmla="*/ 201 w 890"/>
                  <a:gd name="T97" fmla="*/ 619 h 916"/>
                  <a:gd name="T98" fmla="*/ 88 w 890"/>
                  <a:gd name="T99" fmla="*/ 655 h 916"/>
                  <a:gd name="T100" fmla="*/ 16 w 890"/>
                  <a:gd name="T101" fmla="*/ 655 h 916"/>
                  <a:gd name="T102" fmla="*/ 94 w 890"/>
                  <a:gd name="T103" fmla="*/ 606 h 916"/>
                  <a:gd name="T104" fmla="*/ 162 w 890"/>
                  <a:gd name="T105" fmla="*/ 567 h 916"/>
                  <a:gd name="T106" fmla="*/ 247 w 890"/>
                  <a:gd name="T107" fmla="*/ 504 h 916"/>
                  <a:gd name="T108" fmla="*/ 190 w 890"/>
                  <a:gd name="T109" fmla="*/ 390 h 916"/>
                  <a:gd name="T110" fmla="*/ 81 w 890"/>
                  <a:gd name="T111" fmla="*/ 355 h 916"/>
                  <a:gd name="T112" fmla="*/ 3 w 890"/>
                  <a:gd name="T113" fmla="*/ 307 h 916"/>
                  <a:gd name="T114" fmla="*/ 39 w 890"/>
                  <a:gd name="T115" fmla="*/ 286 h 916"/>
                  <a:gd name="T116" fmla="*/ 115 w 890"/>
                  <a:gd name="T117" fmla="*/ 306 h 916"/>
                  <a:gd name="T118" fmla="*/ 226 w 890"/>
                  <a:gd name="T119" fmla="*/ 327 h 9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90" h="916">
                    <a:moveTo>
                      <a:pt x="279" y="334"/>
                    </a:moveTo>
                    <a:lnTo>
                      <a:pt x="292" y="312"/>
                    </a:lnTo>
                    <a:lnTo>
                      <a:pt x="307" y="292"/>
                    </a:lnTo>
                    <a:lnTo>
                      <a:pt x="324" y="276"/>
                    </a:lnTo>
                    <a:lnTo>
                      <a:pt x="313" y="255"/>
                    </a:lnTo>
                    <a:lnTo>
                      <a:pt x="307" y="234"/>
                    </a:lnTo>
                    <a:lnTo>
                      <a:pt x="288" y="202"/>
                    </a:lnTo>
                    <a:lnTo>
                      <a:pt x="274" y="181"/>
                    </a:lnTo>
                    <a:lnTo>
                      <a:pt x="261" y="159"/>
                    </a:lnTo>
                    <a:lnTo>
                      <a:pt x="256" y="139"/>
                    </a:lnTo>
                    <a:lnTo>
                      <a:pt x="256" y="118"/>
                    </a:lnTo>
                    <a:lnTo>
                      <a:pt x="247" y="91"/>
                    </a:lnTo>
                    <a:lnTo>
                      <a:pt x="237" y="70"/>
                    </a:lnTo>
                    <a:lnTo>
                      <a:pt x="226" y="46"/>
                    </a:lnTo>
                    <a:lnTo>
                      <a:pt x="225" y="24"/>
                    </a:lnTo>
                    <a:lnTo>
                      <a:pt x="232" y="10"/>
                    </a:lnTo>
                    <a:lnTo>
                      <a:pt x="247" y="9"/>
                    </a:lnTo>
                    <a:lnTo>
                      <a:pt x="259" y="21"/>
                    </a:lnTo>
                    <a:lnTo>
                      <a:pt x="270" y="46"/>
                    </a:lnTo>
                    <a:lnTo>
                      <a:pt x="280" y="61"/>
                    </a:lnTo>
                    <a:lnTo>
                      <a:pt x="298" y="82"/>
                    </a:lnTo>
                    <a:lnTo>
                      <a:pt x="309" y="88"/>
                    </a:lnTo>
                    <a:lnTo>
                      <a:pt x="315" y="99"/>
                    </a:lnTo>
                    <a:lnTo>
                      <a:pt x="322" y="118"/>
                    </a:lnTo>
                    <a:lnTo>
                      <a:pt x="330" y="141"/>
                    </a:lnTo>
                    <a:lnTo>
                      <a:pt x="339" y="160"/>
                    </a:lnTo>
                    <a:lnTo>
                      <a:pt x="358" y="180"/>
                    </a:lnTo>
                    <a:lnTo>
                      <a:pt x="379" y="205"/>
                    </a:lnTo>
                    <a:lnTo>
                      <a:pt x="399" y="225"/>
                    </a:lnTo>
                    <a:lnTo>
                      <a:pt x="406" y="240"/>
                    </a:lnTo>
                    <a:lnTo>
                      <a:pt x="474" y="241"/>
                    </a:lnTo>
                    <a:lnTo>
                      <a:pt x="495" y="208"/>
                    </a:lnTo>
                    <a:lnTo>
                      <a:pt x="505" y="184"/>
                    </a:lnTo>
                    <a:lnTo>
                      <a:pt x="507" y="160"/>
                    </a:lnTo>
                    <a:lnTo>
                      <a:pt x="510" y="141"/>
                    </a:lnTo>
                    <a:lnTo>
                      <a:pt x="514" y="118"/>
                    </a:lnTo>
                    <a:lnTo>
                      <a:pt x="529" y="94"/>
                    </a:lnTo>
                    <a:lnTo>
                      <a:pt x="540" y="85"/>
                    </a:lnTo>
                    <a:lnTo>
                      <a:pt x="552" y="69"/>
                    </a:lnTo>
                    <a:lnTo>
                      <a:pt x="561" y="45"/>
                    </a:lnTo>
                    <a:lnTo>
                      <a:pt x="571" y="27"/>
                    </a:lnTo>
                    <a:lnTo>
                      <a:pt x="589" y="13"/>
                    </a:lnTo>
                    <a:lnTo>
                      <a:pt x="604" y="0"/>
                    </a:lnTo>
                    <a:lnTo>
                      <a:pt x="613" y="6"/>
                    </a:lnTo>
                    <a:lnTo>
                      <a:pt x="615" y="16"/>
                    </a:lnTo>
                    <a:lnTo>
                      <a:pt x="606" y="27"/>
                    </a:lnTo>
                    <a:lnTo>
                      <a:pt x="603" y="34"/>
                    </a:lnTo>
                    <a:lnTo>
                      <a:pt x="600" y="49"/>
                    </a:lnTo>
                    <a:lnTo>
                      <a:pt x="600" y="79"/>
                    </a:lnTo>
                    <a:lnTo>
                      <a:pt x="600" y="103"/>
                    </a:lnTo>
                    <a:lnTo>
                      <a:pt x="592" y="124"/>
                    </a:lnTo>
                    <a:lnTo>
                      <a:pt x="583" y="145"/>
                    </a:lnTo>
                    <a:lnTo>
                      <a:pt x="576" y="162"/>
                    </a:lnTo>
                    <a:lnTo>
                      <a:pt x="574" y="186"/>
                    </a:lnTo>
                    <a:lnTo>
                      <a:pt x="574" y="216"/>
                    </a:lnTo>
                    <a:lnTo>
                      <a:pt x="568" y="244"/>
                    </a:lnTo>
                    <a:lnTo>
                      <a:pt x="568" y="282"/>
                    </a:lnTo>
                    <a:lnTo>
                      <a:pt x="588" y="300"/>
                    </a:lnTo>
                    <a:lnTo>
                      <a:pt x="607" y="325"/>
                    </a:lnTo>
                    <a:lnTo>
                      <a:pt x="645" y="325"/>
                    </a:lnTo>
                    <a:lnTo>
                      <a:pt x="678" y="312"/>
                    </a:lnTo>
                    <a:lnTo>
                      <a:pt x="697" y="292"/>
                    </a:lnTo>
                    <a:lnTo>
                      <a:pt x="720" y="277"/>
                    </a:lnTo>
                    <a:lnTo>
                      <a:pt x="777" y="274"/>
                    </a:lnTo>
                    <a:lnTo>
                      <a:pt x="801" y="265"/>
                    </a:lnTo>
                    <a:lnTo>
                      <a:pt x="816" y="253"/>
                    </a:lnTo>
                    <a:lnTo>
                      <a:pt x="859" y="252"/>
                    </a:lnTo>
                    <a:lnTo>
                      <a:pt x="865" y="265"/>
                    </a:lnTo>
                    <a:lnTo>
                      <a:pt x="861" y="279"/>
                    </a:lnTo>
                    <a:lnTo>
                      <a:pt x="843" y="288"/>
                    </a:lnTo>
                    <a:lnTo>
                      <a:pt x="819" y="300"/>
                    </a:lnTo>
                    <a:lnTo>
                      <a:pt x="796" y="324"/>
                    </a:lnTo>
                    <a:lnTo>
                      <a:pt x="786" y="334"/>
                    </a:lnTo>
                    <a:lnTo>
                      <a:pt x="765" y="343"/>
                    </a:lnTo>
                    <a:lnTo>
                      <a:pt x="735" y="352"/>
                    </a:lnTo>
                    <a:lnTo>
                      <a:pt x="714" y="367"/>
                    </a:lnTo>
                    <a:lnTo>
                      <a:pt x="687" y="390"/>
                    </a:lnTo>
                    <a:lnTo>
                      <a:pt x="669" y="409"/>
                    </a:lnTo>
                    <a:lnTo>
                      <a:pt x="649" y="420"/>
                    </a:lnTo>
                    <a:lnTo>
                      <a:pt x="648" y="481"/>
                    </a:lnTo>
                    <a:lnTo>
                      <a:pt x="673" y="510"/>
                    </a:lnTo>
                    <a:lnTo>
                      <a:pt x="703" y="526"/>
                    </a:lnTo>
                    <a:lnTo>
                      <a:pt x="730" y="531"/>
                    </a:lnTo>
                    <a:lnTo>
                      <a:pt x="751" y="535"/>
                    </a:lnTo>
                    <a:lnTo>
                      <a:pt x="777" y="549"/>
                    </a:lnTo>
                    <a:lnTo>
                      <a:pt x="795" y="567"/>
                    </a:lnTo>
                    <a:lnTo>
                      <a:pt x="819" y="577"/>
                    </a:lnTo>
                    <a:lnTo>
                      <a:pt x="846" y="583"/>
                    </a:lnTo>
                    <a:lnTo>
                      <a:pt x="861" y="592"/>
                    </a:lnTo>
                    <a:lnTo>
                      <a:pt x="874" y="606"/>
                    </a:lnTo>
                    <a:lnTo>
                      <a:pt x="889" y="621"/>
                    </a:lnTo>
                    <a:lnTo>
                      <a:pt x="888" y="634"/>
                    </a:lnTo>
                    <a:lnTo>
                      <a:pt x="867" y="637"/>
                    </a:lnTo>
                    <a:lnTo>
                      <a:pt x="853" y="631"/>
                    </a:lnTo>
                    <a:lnTo>
                      <a:pt x="832" y="618"/>
                    </a:lnTo>
                    <a:lnTo>
                      <a:pt x="807" y="618"/>
                    </a:lnTo>
                    <a:lnTo>
                      <a:pt x="780" y="618"/>
                    </a:lnTo>
                    <a:lnTo>
                      <a:pt x="759" y="615"/>
                    </a:lnTo>
                    <a:lnTo>
                      <a:pt x="736" y="592"/>
                    </a:lnTo>
                    <a:lnTo>
                      <a:pt x="718" y="588"/>
                    </a:lnTo>
                    <a:lnTo>
                      <a:pt x="684" y="588"/>
                    </a:lnTo>
                    <a:lnTo>
                      <a:pt x="615" y="588"/>
                    </a:lnTo>
                    <a:lnTo>
                      <a:pt x="604" y="606"/>
                    </a:lnTo>
                    <a:lnTo>
                      <a:pt x="589" y="621"/>
                    </a:lnTo>
                    <a:lnTo>
                      <a:pt x="576" y="628"/>
                    </a:lnTo>
                    <a:lnTo>
                      <a:pt x="580" y="666"/>
                    </a:lnTo>
                    <a:lnTo>
                      <a:pt x="600" y="702"/>
                    </a:lnTo>
                    <a:lnTo>
                      <a:pt x="618" y="723"/>
                    </a:lnTo>
                    <a:lnTo>
                      <a:pt x="630" y="753"/>
                    </a:lnTo>
                    <a:lnTo>
                      <a:pt x="631" y="787"/>
                    </a:lnTo>
                    <a:lnTo>
                      <a:pt x="640" y="807"/>
                    </a:lnTo>
                    <a:lnTo>
                      <a:pt x="654" y="838"/>
                    </a:lnTo>
                    <a:lnTo>
                      <a:pt x="664" y="862"/>
                    </a:lnTo>
                    <a:lnTo>
                      <a:pt x="664" y="889"/>
                    </a:lnTo>
                    <a:lnTo>
                      <a:pt x="654" y="898"/>
                    </a:lnTo>
                    <a:lnTo>
                      <a:pt x="642" y="898"/>
                    </a:lnTo>
                    <a:lnTo>
                      <a:pt x="624" y="870"/>
                    </a:lnTo>
                    <a:lnTo>
                      <a:pt x="612" y="837"/>
                    </a:lnTo>
                    <a:lnTo>
                      <a:pt x="583" y="808"/>
                    </a:lnTo>
                    <a:lnTo>
                      <a:pt x="568" y="789"/>
                    </a:lnTo>
                    <a:lnTo>
                      <a:pt x="556" y="760"/>
                    </a:lnTo>
                    <a:lnTo>
                      <a:pt x="549" y="738"/>
                    </a:lnTo>
                    <a:lnTo>
                      <a:pt x="513" y="708"/>
                    </a:lnTo>
                    <a:lnTo>
                      <a:pt x="489" y="682"/>
                    </a:lnTo>
                    <a:lnTo>
                      <a:pt x="415" y="684"/>
                    </a:lnTo>
                    <a:lnTo>
                      <a:pt x="390" y="730"/>
                    </a:lnTo>
                    <a:lnTo>
                      <a:pt x="372" y="759"/>
                    </a:lnTo>
                    <a:lnTo>
                      <a:pt x="361" y="798"/>
                    </a:lnTo>
                    <a:lnTo>
                      <a:pt x="339" y="838"/>
                    </a:lnTo>
                    <a:lnTo>
                      <a:pt x="316" y="874"/>
                    </a:lnTo>
                    <a:lnTo>
                      <a:pt x="294" y="907"/>
                    </a:lnTo>
                    <a:lnTo>
                      <a:pt x="285" y="915"/>
                    </a:lnTo>
                    <a:lnTo>
                      <a:pt x="268" y="909"/>
                    </a:lnTo>
                    <a:lnTo>
                      <a:pt x="268" y="894"/>
                    </a:lnTo>
                    <a:lnTo>
                      <a:pt x="276" y="867"/>
                    </a:lnTo>
                    <a:lnTo>
                      <a:pt x="291" y="837"/>
                    </a:lnTo>
                    <a:lnTo>
                      <a:pt x="294" y="790"/>
                    </a:lnTo>
                    <a:lnTo>
                      <a:pt x="298" y="766"/>
                    </a:lnTo>
                    <a:lnTo>
                      <a:pt x="313" y="744"/>
                    </a:lnTo>
                    <a:lnTo>
                      <a:pt x="319" y="699"/>
                    </a:lnTo>
                    <a:lnTo>
                      <a:pt x="324" y="664"/>
                    </a:lnTo>
                    <a:lnTo>
                      <a:pt x="336" y="637"/>
                    </a:lnTo>
                    <a:lnTo>
                      <a:pt x="309" y="609"/>
                    </a:lnTo>
                    <a:lnTo>
                      <a:pt x="283" y="583"/>
                    </a:lnTo>
                    <a:lnTo>
                      <a:pt x="271" y="577"/>
                    </a:lnTo>
                    <a:lnTo>
                      <a:pt x="231" y="601"/>
                    </a:lnTo>
                    <a:lnTo>
                      <a:pt x="201" y="619"/>
                    </a:lnTo>
                    <a:lnTo>
                      <a:pt x="162" y="633"/>
                    </a:lnTo>
                    <a:lnTo>
                      <a:pt x="118" y="640"/>
                    </a:lnTo>
                    <a:lnTo>
                      <a:pt x="88" y="655"/>
                    </a:lnTo>
                    <a:lnTo>
                      <a:pt x="63" y="666"/>
                    </a:lnTo>
                    <a:lnTo>
                      <a:pt x="27" y="666"/>
                    </a:lnTo>
                    <a:lnTo>
                      <a:pt x="16" y="655"/>
                    </a:lnTo>
                    <a:lnTo>
                      <a:pt x="30" y="642"/>
                    </a:lnTo>
                    <a:lnTo>
                      <a:pt x="67" y="628"/>
                    </a:lnTo>
                    <a:lnTo>
                      <a:pt x="94" y="606"/>
                    </a:lnTo>
                    <a:lnTo>
                      <a:pt x="120" y="588"/>
                    </a:lnTo>
                    <a:lnTo>
                      <a:pt x="136" y="576"/>
                    </a:lnTo>
                    <a:lnTo>
                      <a:pt x="162" y="567"/>
                    </a:lnTo>
                    <a:lnTo>
                      <a:pt x="204" y="531"/>
                    </a:lnTo>
                    <a:lnTo>
                      <a:pt x="231" y="510"/>
                    </a:lnTo>
                    <a:lnTo>
                      <a:pt x="247" y="504"/>
                    </a:lnTo>
                    <a:lnTo>
                      <a:pt x="250" y="429"/>
                    </a:lnTo>
                    <a:lnTo>
                      <a:pt x="204" y="396"/>
                    </a:lnTo>
                    <a:lnTo>
                      <a:pt x="190" y="390"/>
                    </a:lnTo>
                    <a:lnTo>
                      <a:pt x="129" y="385"/>
                    </a:lnTo>
                    <a:lnTo>
                      <a:pt x="105" y="369"/>
                    </a:lnTo>
                    <a:lnTo>
                      <a:pt x="81" y="355"/>
                    </a:lnTo>
                    <a:lnTo>
                      <a:pt x="63" y="345"/>
                    </a:lnTo>
                    <a:lnTo>
                      <a:pt x="34" y="339"/>
                    </a:lnTo>
                    <a:lnTo>
                      <a:pt x="3" y="307"/>
                    </a:lnTo>
                    <a:lnTo>
                      <a:pt x="0" y="291"/>
                    </a:lnTo>
                    <a:lnTo>
                      <a:pt x="9" y="285"/>
                    </a:lnTo>
                    <a:lnTo>
                      <a:pt x="39" y="286"/>
                    </a:lnTo>
                    <a:lnTo>
                      <a:pt x="67" y="301"/>
                    </a:lnTo>
                    <a:lnTo>
                      <a:pt x="85" y="304"/>
                    </a:lnTo>
                    <a:lnTo>
                      <a:pt x="115" y="306"/>
                    </a:lnTo>
                    <a:lnTo>
                      <a:pt x="148" y="318"/>
                    </a:lnTo>
                    <a:lnTo>
                      <a:pt x="165" y="324"/>
                    </a:lnTo>
                    <a:lnTo>
                      <a:pt x="226" y="327"/>
                    </a:lnTo>
                    <a:lnTo>
                      <a:pt x="258" y="334"/>
                    </a:lnTo>
                    <a:lnTo>
                      <a:pt x="279" y="334"/>
                    </a:lnTo>
                  </a:path>
                </a:pathLst>
              </a:custGeom>
              <a:solidFill>
                <a:schemeClr val="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" name="Freeform 6"/>
              <p:cNvSpPr>
                <a:spLocks/>
              </p:cNvSpPr>
              <p:nvPr/>
            </p:nvSpPr>
            <p:spPr bwMode="ltGray">
              <a:xfrm>
                <a:off x="6" y="3160"/>
                <a:ext cx="890" cy="916"/>
              </a:xfrm>
              <a:custGeom>
                <a:avLst/>
                <a:gdLst>
                  <a:gd name="T0" fmla="*/ 307 w 890"/>
                  <a:gd name="T1" fmla="*/ 292 h 916"/>
                  <a:gd name="T2" fmla="*/ 307 w 890"/>
                  <a:gd name="T3" fmla="*/ 234 h 916"/>
                  <a:gd name="T4" fmla="*/ 261 w 890"/>
                  <a:gd name="T5" fmla="*/ 159 h 916"/>
                  <a:gd name="T6" fmla="*/ 247 w 890"/>
                  <a:gd name="T7" fmla="*/ 91 h 916"/>
                  <a:gd name="T8" fmla="*/ 225 w 890"/>
                  <a:gd name="T9" fmla="*/ 24 h 916"/>
                  <a:gd name="T10" fmla="*/ 259 w 890"/>
                  <a:gd name="T11" fmla="*/ 21 h 916"/>
                  <a:gd name="T12" fmla="*/ 298 w 890"/>
                  <a:gd name="T13" fmla="*/ 82 h 916"/>
                  <a:gd name="T14" fmla="*/ 322 w 890"/>
                  <a:gd name="T15" fmla="*/ 118 h 916"/>
                  <a:gd name="T16" fmla="*/ 358 w 890"/>
                  <a:gd name="T17" fmla="*/ 180 h 916"/>
                  <a:gd name="T18" fmla="*/ 406 w 890"/>
                  <a:gd name="T19" fmla="*/ 240 h 916"/>
                  <a:gd name="T20" fmla="*/ 505 w 890"/>
                  <a:gd name="T21" fmla="*/ 184 h 916"/>
                  <a:gd name="T22" fmla="*/ 514 w 890"/>
                  <a:gd name="T23" fmla="*/ 118 h 916"/>
                  <a:gd name="T24" fmla="*/ 552 w 890"/>
                  <a:gd name="T25" fmla="*/ 69 h 916"/>
                  <a:gd name="T26" fmla="*/ 589 w 890"/>
                  <a:gd name="T27" fmla="*/ 13 h 916"/>
                  <a:gd name="T28" fmla="*/ 615 w 890"/>
                  <a:gd name="T29" fmla="*/ 16 h 916"/>
                  <a:gd name="T30" fmla="*/ 600 w 890"/>
                  <a:gd name="T31" fmla="*/ 49 h 916"/>
                  <a:gd name="T32" fmla="*/ 592 w 890"/>
                  <a:gd name="T33" fmla="*/ 124 h 916"/>
                  <a:gd name="T34" fmla="*/ 574 w 890"/>
                  <a:gd name="T35" fmla="*/ 186 h 916"/>
                  <a:gd name="T36" fmla="*/ 568 w 890"/>
                  <a:gd name="T37" fmla="*/ 282 h 916"/>
                  <a:gd name="T38" fmla="*/ 645 w 890"/>
                  <a:gd name="T39" fmla="*/ 325 h 916"/>
                  <a:gd name="T40" fmla="*/ 720 w 890"/>
                  <a:gd name="T41" fmla="*/ 277 h 916"/>
                  <a:gd name="T42" fmla="*/ 816 w 890"/>
                  <a:gd name="T43" fmla="*/ 253 h 916"/>
                  <a:gd name="T44" fmla="*/ 861 w 890"/>
                  <a:gd name="T45" fmla="*/ 279 h 916"/>
                  <a:gd name="T46" fmla="*/ 796 w 890"/>
                  <a:gd name="T47" fmla="*/ 324 h 916"/>
                  <a:gd name="T48" fmla="*/ 735 w 890"/>
                  <a:gd name="T49" fmla="*/ 352 h 916"/>
                  <a:gd name="T50" fmla="*/ 669 w 890"/>
                  <a:gd name="T51" fmla="*/ 409 h 916"/>
                  <a:gd name="T52" fmla="*/ 673 w 890"/>
                  <a:gd name="T53" fmla="*/ 510 h 916"/>
                  <a:gd name="T54" fmla="*/ 751 w 890"/>
                  <a:gd name="T55" fmla="*/ 535 h 916"/>
                  <a:gd name="T56" fmla="*/ 819 w 890"/>
                  <a:gd name="T57" fmla="*/ 577 h 916"/>
                  <a:gd name="T58" fmla="*/ 874 w 890"/>
                  <a:gd name="T59" fmla="*/ 606 h 916"/>
                  <a:gd name="T60" fmla="*/ 867 w 890"/>
                  <a:gd name="T61" fmla="*/ 637 h 916"/>
                  <a:gd name="T62" fmla="*/ 807 w 890"/>
                  <a:gd name="T63" fmla="*/ 618 h 916"/>
                  <a:gd name="T64" fmla="*/ 736 w 890"/>
                  <a:gd name="T65" fmla="*/ 592 h 916"/>
                  <a:gd name="T66" fmla="*/ 615 w 890"/>
                  <a:gd name="T67" fmla="*/ 588 h 916"/>
                  <a:gd name="T68" fmla="*/ 576 w 890"/>
                  <a:gd name="T69" fmla="*/ 628 h 916"/>
                  <a:gd name="T70" fmla="*/ 618 w 890"/>
                  <a:gd name="T71" fmla="*/ 723 h 916"/>
                  <a:gd name="T72" fmla="*/ 640 w 890"/>
                  <a:gd name="T73" fmla="*/ 807 h 916"/>
                  <a:gd name="T74" fmla="*/ 664 w 890"/>
                  <a:gd name="T75" fmla="*/ 889 h 916"/>
                  <a:gd name="T76" fmla="*/ 624 w 890"/>
                  <a:gd name="T77" fmla="*/ 870 h 916"/>
                  <a:gd name="T78" fmla="*/ 568 w 890"/>
                  <a:gd name="T79" fmla="*/ 789 h 916"/>
                  <a:gd name="T80" fmla="*/ 513 w 890"/>
                  <a:gd name="T81" fmla="*/ 708 h 916"/>
                  <a:gd name="T82" fmla="*/ 390 w 890"/>
                  <a:gd name="T83" fmla="*/ 730 h 916"/>
                  <a:gd name="T84" fmla="*/ 339 w 890"/>
                  <a:gd name="T85" fmla="*/ 838 h 916"/>
                  <a:gd name="T86" fmla="*/ 285 w 890"/>
                  <a:gd name="T87" fmla="*/ 915 h 916"/>
                  <a:gd name="T88" fmla="*/ 276 w 890"/>
                  <a:gd name="T89" fmla="*/ 867 h 916"/>
                  <a:gd name="T90" fmla="*/ 298 w 890"/>
                  <a:gd name="T91" fmla="*/ 766 h 916"/>
                  <a:gd name="T92" fmla="*/ 324 w 890"/>
                  <a:gd name="T93" fmla="*/ 664 h 916"/>
                  <a:gd name="T94" fmla="*/ 283 w 890"/>
                  <a:gd name="T95" fmla="*/ 583 h 916"/>
                  <a:gd name="T96" fmla="*/ 201 w 890"/>
                  <a:gd name="T97" fmla="*/ 619 h 916"/>
                  <a:gd name="T98" fmla="*/ 88 w 890"/>
                  <a:gd name="T99" fmla="*/ 655 h 916"/>
                  <a:gd name="T100" fmla="*/ 16 w 890"/>
                  <a:gd name="T101" fmla="*/ 655 h 916"/>
                  <a:gd name="T102" fmla="*/ 94 w 890"/>
                  <a:gd name="T103" fmla="*/ 606 h 916"/>
                  <a:gd name="T104" fmla="*/ 162 w 890"/>
                  <a:gd name="T105" fmla="*/ 567 h 916"/>
                  <a:gd name="T106" fmla="*/ 247 w 890"/>
                  <a:gd name="T107" fmla="*/ 504 h 916"/>
                  <a:gd name="T108" fmla="*/ 190 w 890"/>
                  <a:gd name="T109" fmla="*/ 390 h 916"/>
                  <a:gd name="T110" fmla="*/ 81 w 890"/>
                  <a:gd name="T111" fmla="*/ 355 h 916"/>
                  <a:gd name="T112" fmla="*/ 3 w 890"/>
                  <a:gd name="T113" fmla="*/ 307 h 916"/>
                  <a:gd name="T114" fmla="*/ 39 w 890"/>
                  <a:gd name="T115" fmla="*/ 286 h 916"/>
                  <a:gd name="T116" fmla="*/ 115 w 890"/>
                  <a:gd name="T117" fmla="*/ 306 h 916"/>
                  <a:gd name="T118" fmla="*/ 226 w 890"/>
                  <a:gd name="T119" fmla="*/ 327 h 9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90" h="916">
                    <a:moveTo>
                      <a:pt x="279" y="334"/>
                    </a:moveTo>
                    <a:lnTo>
                      <a:pt x="292" y="312"/>
                    </a:lnTo>
                    <a:lnTo>
                      <a:pt x="307" y="292"/>
                    </a:lnTo>
                    <a:lnTo>
                      <a:pt x="324" y="276"/>
                    </a:lnTo>
                    <a:lnTo>
                      <a:pt x="313" y="255"/>
                    </a:lnTo>
                    <a:lnTo>
                      <a:pt x="307" y="234"/>
                    </a:lnTo>
                    <a:lnTo>
                      <a:pt x="288" y="202"/>
                    </a:lnTo>
                    <a:lnTo>
                      <a:pt x="274" y="181"/>
                    </a:lnTo>
                    <a:lnTo>
                      <a:pt x="261" y="159"/>
                    </a:lnTo>
                    <a:lnTo>
                      <a:pt x="256" y="139"/>
                    </a:lnTo>
                    <a:lnTo>
                      <a:pt x="256" y="118"/>
                    </a:lnTo>
                    <a:lnTo>
                      <a:pt x="247" y="91"/>
                    </a:lnTo>
                    <a:lnTo>
                      <a:pt x="237" y="70"/>
                    </a:lnTo>
                    <a:lnTo>
                      <a:pt x="226" y="46"/>
                    </a:lnTo>
                    <a:lnTo>
                      <a:pt x="225" y="24"/>
                    </a:lnTo>
                    <a:lnTo>
                      <a:pt x="232" y="10"/>
                    </a:lnTo>
                    <a:lnTo>
                      <a:pt x="247" y="9"/>
                    </a:lnTo>
                    <a:lnTo>
                      <a:pt x="259" y="21"/>
                    </a:lnTo>
                    <a:lnTo>
                      <a:pt x="270" y="46"/>
                    </a:lnTo>
                    <a:lnTo>
                      <a:pt x="280" y="61"/>
                    </a:lnTo>
                    <a:lnTo>
                      <a:pt x="298" y="82"/>
                    </a:lnTo>
                    <a:lnTo>
                      <a:pt x="309" y="88"/>
                    </a:lnTo>
                    <a:lnTo>
                      <a:pt x="315" y="99"/>
                    </a:lnTo>
                    <a:lnTo>
                      <a:pt x="322" y="118"/>
                    </a:lnTo>
                    <a:lnTo>
                      <a:pt x="330" y="141"/>
                    </a:lnTo>
                    <a:lnTo>
                      <a:pt x="339" y="160"/>
                    </a:lnTo>
                    <a:lnTo>
                      <a:pt x="358" y="180"/>
                    </a:lnTo>
                    <a:lnTo>
                      <a:pt x="379" y="205"/>
                    </a:lnTo>
                    <a:lnTo>
                      <a:pt x="399" y="225"/>
                    </a:lnTo>
                    <a:lnTo>
                      <a:pt x="406" y="240"/>
                    </a:lnTo>
                    <a:lnTo>
                      <a:pt x="474" y="241"/>
                    </a:lnTo>
                    <a:lnTo>
                      <a:pt x="495" y="208"/>
                    </a:lnTo>
                    <a:lnTo>
                      <a:pt x="505" y="184"/>
                    </a:lnTo>
                    <a:lnTo>
                      <a:pt x="507" y="160"/>
                    </a:lnTo>
                    <a:lnTo>
                      <a:pt x="510" y="141"/>
                    </a:lnTo>
                    <a:lnTo>
                      <a:pt x="514" y="118"/>
                    </a:lnTo>
                    <a:lnTo>
                      <a:pt x="529" y="94"/>
                    </a:lnTo>
                    <a:lnTo>
                      <a:pt x="540" y="85"/>
                    </a:lnTo>
                    <a:lnTo>
                      <a:pt x="552" y="69"/>
                    </a:lnTo>
                    <a:lnTo>
                      <a:pt x="561" y="45"/>
                    </a:lnTo>
                    <a:lnTo>
                      <a:pt x="571" y="27"/>
                    </a:lnTo>
                    <a:lnTo>
                      <a:pt x="589" y="13"/>
                    </a:lnTo>
                    <a:lnTo>
                      <a:pt x="604" y="0"/>
                    </a:lnTo>
                    <a:lnTo>
                      <a:pt x="613" y="6"/>
                    </a:lnTo>
                    <a:lnTo>
                      <a:pt x="615" y="16"/>
                    </a:lnTo>
                    <a:lnTo>
                      <a:pt x="606" y="27"/>
                    </a:lnTo>
                    <a:lnTo>
                      <a:pt x="603" y="34"/>
                    </a:lnTo>
                    <a:lnTo>
                      <a:pt x="600" y="49"/>
                    </a:lnTo>
                    <a:lnTo>
                      <a:pt x="600" y="79"/>
                    </a:lnTo>
                    <a:lnTo>
                      <a:pt x="600" y="103"/>
                    </a:lnTo>
                    <a:lnTo>
                      <a:pt x="592" y="124"/>
                    </a:lnTo>
                    <a:lnTo>
                      <a:pt x="583" y="145"/>
                    </a:lnTo>
                    <a:lnTo>
                      <a:pt x="576" y="162"/>
                    </a:lnTo>
                    <a:lnTo>
                      <a:pt x="574" y="186"/>
                    </a:lnTo>
                    <a:lnTo>
                      <a:pt x="574" y="216"/>
                    </a:lnTo>
                    <a:lnTo>
                      <a:pt x="568" y="244"/>
                    </a:lnTo>
                    <a:lnTo>
                      <a:pt x="568" y="282"/>
                    </a:lnTo>
                    <a:lnTo>
                      <a:pt x="588" y="300"/>
                    </a:lnTo>
                    <a:lnTo>
                      <a:pt x="607" y="325"/>
                    </a:lnTo>
                    <a:lnTo>
                      <a:pt x="645" y="325"/>
                    </a:lnTo>
                    <a:lnTo>
                      <a:pt x="678" y="312"/>
                    </a:lnTo>
                    <a:lnTo>
                      <a:pt x="697" y="292"/>
                    </a:lnTo>
                    <a:lnTo>
                      <a:pt x="720" y="277"/>
                    </a:lnTo>
                    <a:lnTo>
                      <a:pt x="777" y="274"/>
                    </a:lnTo>
                    <a:lnTo>
                      <a:pt x="801" y="265"/>
                    </a:lnTo>
                    <a:lnTo>
                      <a:pt x="816" y="253"/>
                    </a:lnTo>
                    <a:lnTo>
                      <a:pt x="859" y="252"/>
                    </a:lnTo>
                    <a:lnTo>
                      <a:pt x="865" y="265"/>
                    </a:lnTo>
                    <a:lnTo>
                      <a:pt x="861" y="279"/>
                    </a:lnTo>
                    <a:lnTo>
                      <a:pt x="843" y="288"/>
                    </a:lnTo>
                    <a:lnTo>
                      <a:pt x="819" y="300"/>
                    </a:lnTo>
                    <a:lnTo>
                      <a:pt x="796" y="324"/>
                    </a:lnTo>
                    <a:lnTo>
                      <a:pt x="786" y="334"/>
                    </a:lnTo>
                    <a:lnTo>
                      <a:pt x="765" y="343"/>
                    </a:lnTo>
                    <a:lnTo>
                      <a:pt x="735" y="352"/>
                    </a:lnTo>
                    <a:lnTo>
                      <a:pt x="714" y="367"/>
                    </a:lnTo>
                    <a:lnTo>
                      <a:pt x="687" y="390"/>
                    </a:lnTo>
                    <a:lnTo>
                      <a:pt x="669" y="409"/>
                    </a:lnTo>
                    <a:lnTo>
                      <a:pt x="649" y="420"/>
                    </a:lnTo>
                    <a:lnTo>
                      <a:pt x="648" y="481"/>
                    </a:lnTo>
                    <a:lnTo>
                      <a:pt x="673" y="510"/>
                    </a:lnTo>
                    <a:lnTo>
                      <a:pt x="703" y="526"/>
                    </a:lnTo>
                    <a:lnTo>
                      <a:pt x="730" y="531"/>
                    </a:lnTo>
                    <a:lnTo>
                      <a:pt x="751" y="535"/>
                    </a:lnTo>
                    <a:lnTo>
                      <a:pt x="777" y="549"/>
                    </a:lnTo>
                    <a:lnTo>
                      <a:pt x="795" y="567"/>
                    </a:lnTo>
                    <a:lnTo>
                      <a:pt x="819" y="577"/>
                    </a:lnTo>
                    <a:lnTo>
                      <a:pt x="846" y="583"/>
                    </a:lnTo>
                    <a:lnTo>
                      <a:pt x="861" y="592"/>
                    </a:lnTo>
                    <a:lnTo>
                      <a:pt x="874" y="606"/>
                    </a:lnTo>
                    <a:lnTo>
                      <a:pt x="889" y="621"/>
                    </a:lnTo>
                    <a:lnTo>
                      <a:pt x="888" y="634"/>
                    </a:lnTo>
                    <a:lnTo>
                      <a:pt x="867" y="637"/>
                    </a:lnTo>
                    <a:lnTo>
                      <a:pt x="853" y="631"/>
                    </a:lnTo>
                    <a:lnTo>
                      <a:pt x="832" y="618"/>
                    </a:lnTo>
                    <a:lnTo>
                      <a:pt x="807" y="618"/>
                    </a:lnTo>
                    <a:lnTo>
                      <a:pt x="780" y="618"/>
                    </a:lnTo>
                    <a:lnTo>
                      <a:pt x="759" y="615"/>
                    </a:lnTo>
                    <a:lnTo>
                      <a:pt x="736" y="592"/>
                    </a:lnTo>
                    <a:lnTo>
                      <a:pt x="718" y="588"/>
                    </a:lnTo>
                    <a:lnTo>
                      <a:pt x="684" y="588"/>
                    </a:lnTo>
                    <a:lnTo>
                      <a:pt x="615" y="588"/>
                    </a:lnTo>
                    <a:lnTo>
                      <a:pt x="604" y="606"/>
                    </a:lnTo>
                    <a:lnTo>
                      <a:pt x="589" y="621"/>
                    </a:lnTo>
                    <a:lnTo>
                      <a:pt x="576" y="628"/>
                    </a:lnTo>
                    <a:lnTo>
                      <a:pt x="580" y="666"/>
                    </a:lnTo>
                    <a:lnTo>
                      <a:pt x="600" y="702"/>
                    </a:lnTo>
                    <a:lnTo>
                      <a:pt x="618" y="723"/>
                    </a:lnTo>
                    <a:lnTo>
                      <a:pt x="630" y="753"/>
                    </a:lnTo>
                    <a:lnTo>
                      <a:pt x="631" y="787"/>
                    </a:lnTo>
                    <a:lnTo>
                      <a:pt x="640" y="807"/>
                    </a:lnTo>
                    <a:lnTo>
                      <a:pt x="654" y="838"/>
                    </a:lnTo>
                    <a:lnTo>
                      <a:pt x="664" y="862"/>
                    </a:lnTo>
                    <a:lnTo>
                      <a:pt x="664" y="889"/>
                    </a:lnTo>
                    <a:lnTo>
                      <a:pt x="654" y="898"/>
                    </a:lnTo>
                    <a:lnTo>
                      <a:pt x="642" y="898"/>
                    </a:lnTo>
                    <a:lnTo>
                      <a:pt x="624" y="870"/>
                    </a:lnTo>
                    <a:lnTo>
                      <a:pt x="612" y="837"/>
                    </a:lnTo>
                    <a:lnTo>
                      <a:pt x="583" y="808"/>
                    </a:lnTo>
                    <a:lnTo>
                      <a:pt x="568" y="789"/>
                    </a:lnTo>
                    <a:lnTo>
                      <a:pt x="556" y="760"/>
                    </a:lnTo>
                    <a:lnTo>
                      <a:pt x="549" y="738"/>
                    </a:lnTo>
                    <a:lnTo>
                      <a:pt x="513" y="708"/>
                    </a:lnTo>
                    <a:lnTo>
                      <a:pt x="489" y="682"/>
                    </a:lnTo>
                    <a:lnTo>
                      <a:pt x="415" y="684"/>
                    </a:lnTo>
                    <a:lnTo>
                      <a:pt x="390" y="730"/>
                    </a:lnTo>
                    <a:lnTo>
                      <a:pt x="372" y="759"/>
                    </a:lnTo>
                    <a:lnTo>
                      <a:pt x="361" y="798"/>
                    </a:lnTo>
                    <a:lnTo>
                      <a:pt x="339" y="838"/>
                    </a:lnTo>
                    <a:lnTo>
                      <a:pt x="316" y="874"/>
                    </a:lnTo>
                    <a:lnTo>
                      <a:pt x="294" y="907"/>
                    </a:lnTo>
                    <a:lnTo>
                      <a:pt x="285" y="915"/>
                    </a:lnTo>
                    <a:lnTo>
                      <a:pt x="268" y="909"/>
                    </a:lnTo>
                    <a:lnTo>
                      <a:pt x="268" y="894"/>
                    </a:lnTo>
                    <a:lnTo>
                      <a:pt x="276" y="867"/>
                    </a:lnTo>
                    <a:lnTo>
                      <a:pt x="291" y="837"/>
                    </a:lnTo>
                    <a:lnTo>
                      <a:pt x="294" y="790"/>
                    </a:lnTo>
                    <a:lnTo>
                      <a:pt x="298" y="766"/>
                    </a:lnTo>
                    <a:lnTo>
                      <a:pt x="313" y="744"/>
                    </a:lnTo>
                    <a:lnTo>
                      <a:pt x="319" y="699"/>
                    </a:lnTo>
                    <a:lnTo>
                      <a:pt x="324" y="664"/>
                    </a:lnTo>
                    <a:lnTo>
                      <a:pt x="336" y="637"/>
                    </a:lnTo>
                    <a:lnTo>
                      <a:pt x="309" y="609"/>
                    </a:lnTo>
                    <a:lnTo>
                      <a:pt x="283" y="583"/>
                    </a:lnTo>
                    <a:lnTo>
                      <a:pt x="271" y="577"/>
                    </a:lnTo>
                    <a:lnTo>
                      <a:pt x="231" y="601"/>
                    </a:lnTo>
                    <a:lnTo>
                      <a:pt x="201" y="619"/>
                    </a:lnTo>
                    <a:lnTo>
                      <a:pt x="162" y="633"/>
                    </a:lnTo>
                    <a:lnTo>
                      <a:pt x="118" y="640"/>
                    </a:lnTo>
                    <a:lnTo>
                      <a:pt x="88" y="655"/>
                    </a:lnTo>
                    <a:lnTo>
                      <a:pt x="63" y="666"/>
                    </a:lnTo>
                    <a:lnTo>
                      <a:pt x="27" y="666"/>
                    </a:lnTo>
                    <a:lnTo>
                      <a:pt x="16" y="655"/>
                    </a:lnTo>
                    <a:lnTo>
                      <a:pt x="30" y="642"/>
                    </a:lnTo>
                    <a:lnTo>
                      <a:pt x="67" y="628"/>
                    </a:lnTo>
                    <a:lnTo>
                      <a:pt x="94" y="606"/>
                    </a:lnTo>
                    <a:lnTo>
                      <a:pt x="120" y="588"/>
                    </a:lnTo>
                    <a:lnTo>
                      <a:pt x="136" y="576"/>
                    </a:lnTo>
                    <a:lnTo>
                      <a:pt x="162" y="567"/>
                    </a:lnTo>
                    <a:lnTo>
                      <a:pt x="204" y="531"/>
                    </a:lnTo>
                    <a:lnTo>
                      <a:pt x="231" y="510"/>
                    </a:lnTo>
                    <a:lnTo>
                      <a:pt x="247" y="504"/>
                    </a:lnTo>
                    <a:lnTo>
                      <a:pt x="250" y="429"/>
                    </a:lnTo>
                    <a:lnTo>
                      <a:pt x="204" y="396"/>
                    </a:lnTo>
                    <a:lnTo>
                      <a:pt x="190" y="390"/>
                    </a:lnTo>
                    <a:lnTo>
                      <a:pt x="129" y="385"/>
                    </a:lnTo>
                    <a:lnTo>
                      <a:pt x="105" y="369"/>
                    </a:lnTo>
                    <a:lnTo>
                      <a:pt x="81" y="355"/>
                    </a:lnTo>
                    <a:lnTo>
                      <a:pt x="63" y="345"/>
                    </a:lnTo>
                    <a:lnTo>
                      <a:pt x="34" y="339"/>
                    </a:lnTo>
                    <a:lnTo>
                      <a:pt x="3" y="307"/>
                    </a:lnTo>
                    <a:lnTo>
                      <a:pt x="0" y="291"/>
                    </a:lnTo>
                    <a:lnTo>
                      <a:pt x="9" y="285"/>
                    </a:lnTo>
                    <a:lnTo>
                      <a:pt x="39" y="286"/>
                    </a:lnTo>
                    <a:lnTo>
                      <a:pt x="67" y="301"/>
                    </a:lnTo>
                    <a:lnTo>
                      <a:pt x="85" y="304"/>
                    </a:lnTo>
                    <a:lnTo>
                      <a:pt x="115" y="306"/>
                    </a:lnTo>
                    <a:lnTo>
                      <a:pt x="148" y="318"/>
                    </a:lnTo>
                    <a:lnTo>
                      <a:pt x="165" y="324"/>
                    </a:lnTo>
                    <a:lnTo>
                      <a:pt x="226" y="327"/>
                    </a:lnTo>
                    <a:lnTo>
                      <a:pt x="258" y="334"/>
                    </a:lnTo>
                    <a:lnTo>
                      <a:pt x="279" y="334"/>
                    </a:lnTo>
                  </a:path>
                </a:pathLst>
              </a:custGeom>
              <a:solidFill>
                <a:schemeClr val="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8" name="Group 14"/>
            <p:cNvGrpSpPr>
              <a:grpSpLocks/>
            </p:cNvGrpSpPr>
            <p:nvPr/>
          </p:nvGrpSpPr>
          <p:grpSpPr bwMode="auto">
            <a:xfrm>
              <a:off x="993" y="1028"/>
              <a:ext cx="4766" cy="119"/>
              <a:chOff x="993" y="1028"/>
              <a:chExt cx="4766" cy="119"/>
            </a:xfrm>
          </p:grpSpPr>
          <p:sp>
            <p:nvSpPr>
              <p:cNvPr id="1032" name="Rectangle 8"/>
              <p:cNvSpPr>
                <a:spLocks noChangeArrowheads="1"/>
              </p:cNvSpPr>
              <p:nvPr/>
            </p:nvSpPr>
            <p:spPr bwMode="ltGray">
              <a:xfrm>
                <a:off x="996" y="1035"/>
                <a:ext cx="4763" cy="106"/>
              </a:xfrm>
              <a:prstGeom prst="rect">
                <a:avLst/>
              </a:prstGeom>
              <a:gradFill rotWithShape="0">
                <a:gsLst>
                  <a:gs pos="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3" name="Line 9"/>
              <p:cNvSpPr>
                <a:spLocks noChangeShapeType="1"/>
              </p:cNvSpPr>
              <p:nvPr/>
            </p:nvSpPr>
            <p:spPr bwMode="ltGray">
              <a:xfrm>
                <a:off x="999" y="1145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" name="Line 10"/>
              <p:cNvSpPr>
                <a:spLocks noChangeShapeType="1"/>
              </p:cNvSpPr>
              <p:nvPr/>
            </p:nvSpPr>
            <p:spPr bwMode="ltGray">
              <a:xfrm>
                <a:off x="999" y="1121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" name="Line 11"/>
              <p:cNvSpPr>
                <a:spLocks noChangeShapeType="1"/>
              </p:cNvSpPr>
              <p:nvPr/>
            </p:nvSpPr>
            <p:spPr bwMode="ltGray">
              <a:xfrm>
                <a:off x="999" y="1091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" name="Line 12"/>
              <p:cNvSpPr>
                <a:spLocks noChangeShapeType="1"/>
              </p:cNvSpPr>
              <p:nvPr/>
            </p:nvSpPr>
            <p:spPr bwMode="ltGray">
              <a:xfrm>
                <a:off x="999" y="1057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" name="Freeform 13"/>
              <p:cNvSpPr>
                <a:spLocks/>
              </p:cNvSpPr>
              <p:nvPr/>
            </p:nvSpPr>
            <p:spPr bwMode="ltGray">
              <a:xfrm>
                <a:off x="993" y="1028"/>
                <a:ext cx="4765" cy="119"/>
              </a:xfrm>
              <a:custGeom>
                <a:avLst/>
                <a:gdLst>
                  <a:gd name="T0" fmla="*/ 0 w 4765"/>
                  <a:gd name="T1" fmla="*/ 118 h 119"/>
                  <a:gd name="T2" fmla="*/ 0 w 4765"/>
                  <a:gd name="T3" fmla="*/ 0 h 119"/>
                  <a:gd name="T4" fmla="*/ 4764 w 4765"/>
                  <a:gd name="T5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65" h="119">
                    <a:moveTo>
                      <a:pt x="0" y="118"/>
                    </a:moveTo>
                    <a:lnTo>
                      <a:pt x="0" y="0"/>
                    </a:lnTo>
                    <a:lnTo>
                      <a:pt x="4764" y="0"/>
                    </a:lnTo>
                  </a:path>
                </a:pathLst>
              </a:custGeom>
              <a:noFill/>
              <a:ln w="12700" cap="rnd" cmpd="sng">
                <a:solidFill>
                  <a:srgbClr val="FFCC66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40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589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973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63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E43F8AC3-600A-4085-A770-EB5AF9B78646}" type="slidenum">
              <a:rPr lang="en-US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609600"/>
            <a:ext cx="8001000" cy="9906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ctr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828800"/>
            <a:ext cx="8001000" cy="41148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400800"/>
            <a:ext cx="1295400" cy="3048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lvl1pPr algn="l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>
                    <a:alpha val="100000"/>
                  </a:schemeClr>
                </a:solidFill>
                <a:latin typeface="+mn-lt"/>
              </a:defRPr>
            </a:lvl1pPr>
          </a:lstStyle>
          <a:p>
            <a:pPr eaLnBrk="1" hangingPunct="1"/>
            <a:endParaRPr lang="en-US">
              <a:solidFill>
                <a:srgbClr val="FDB15D">
                  <a:alpha val="100000"/>
                </a:srgbClr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400800"/>
            <a:ext cx="4572000" cy="3048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lvl1pPr algn="ctr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>
                    <a:alpha val="100000"/>
                  </a:schemeClr>
                </a:solidFill>
                <a:latin typeface="+mn-lt"/>
              </a:defRPr>
            </a:lvl1pPr>
          </a:lstStyle>
          <a:p>
            <a:pPr eaLnBrk="1" hangingPunct="1"/>
            <a:endParaRPr lang="en-US">
              <a:solidFill>
                <a:srgbClr val="FDB15D">
                  <a:alpha val="100000"/>
                </a:srgbClr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295400" cy="3048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lvl1pPr algn="r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>
                    <a:alpha val="100000"/>
                  </a:schemeClr>
                </a:solidFill>
                <a:latin typeface="+mn-lt"/>
              </a:defRPr>
            </a:lvl1pPr>
          </a:lstStyle>
          <a:p>
            <a:pPr eaLnBrk="1" hangingPunct="1"/>
            <a:fld id="{FE62DDD8-E42E-4B63-9424-9212AC0C402A}" type="slidenum">
              <a:rPr lang="en-US">
                <a:solidFill>
                  <a:srgbClr val="FDB15D">
                    <a:alpha val="100000"/>
                  </a:srgbClr>
                </a:solidFill>
              </a:rPr>
              <a:pPr eaLnBrk="1" hangingPunct="1"/>
              <a:t>‹#›</a:t>
            </a:fld>
            <a:endParaRPr lang="en-US">
              <a:solidFill>
                <a:srgbClr val="FDB15D">
                  <a:alpha val="1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2936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fontAlgn="base">
        <a:spcBef>
          <a:spcPct val="0"/>
        </a:spcBef>
        <a:spcAft>
          <a:spcPct val="0"/>
        </a:spcAft>
        <a:defRPr sz="3600">
          <a:solidFill>
            <a:schemeClr val="tx2">
              <a:alpha val="100000"/>
            </a:schemeClr>
          </a:solidFill>
          <a:latin typeface="+mj-lt"/>
          <a:ea typeface="+mj-ea"/>
          <a:cs typeface="+mj-cs"/>
        </a:defRPr>
      </a:lvl1pPr>
      <a:lvl2pPr algn="l" fontAlgn="base">
        <a:spcBef>
          <a:spcPct val="0"/>
        </a:spcBef>
        <a:spcAft>
          <a:spcPct val="0"/>
        </a:spcAft>
        <a:defRPr sz="3600">
          <a:solidFill>
            <a:schemeClr val="tx2">
              <a:alpha val="100000"/>
            </a:schemeClr>
          </a:solidFill>
          <a:latin typeface="Arial Black"/>
        </a:defRPr>
      </a:lvl2pPr>
      <a:lvl3pPr algn="l" fontAlgn="base">
        <a:spcBef>
          <a:spcPct val="0"/>
        </a:spcBef>
        <a:spcAft>
          <a:spcPct val="0"/>
        </a:spcAft>
        <a:defRPr sz="3600">
          <a:solidFill>
            <a:schemeClr val="tx2">
              <a:alpha val="100000"/>
            </a:schemeClr>
          </a:solidFill>
          <a:latin typeface="Arial Black"/>
        </a:defRPr>
      </a:lvl3pPr>
      <a:lvl4pPr algn="l" fontAlgn="base">
        <a:spcBef>
          <a:spcPct val="0"/>
        </a:spcBef>
        <a:spcAft>
          <a:spcPct val="0"/>
        </a:spcAft>
        <a:defRPr sz="3600">
          <a:solidFill>
            <a:schemeClr val="tx2">
              <a:alpha val="100000"/>
            </a:schemeClr>
          </a:solidFill>
          <a:latin typeface="Arial Black"/>
        </a:defRPr>
      </a:lvl4pPr>
      <a:lvl5pPr algn="l" fontAlgn="base">
        <a:spcBef>
          <a:spcPct val="0"/>
        </a:spcBef>
        <a:spcAft>
          <a:spcPct val="0"/>
        </a:spcAft>
        <a:defRPr sz="3600">
          <a:solidFill>
            <a:schemeClr val="tx2">
              <a:alpha val="100000"/>
            </a:schemeClr>
          </a:solidFill>
          <a:latin typeface="Arial Black"/>
        </a:defRPr>
      </a:lvl5pPr>
      <a:lvl6pPr marL="457200" algn="l" fontAlgn="base">
        <a:spcBef>
          <a:spcPct val="0"/>
        </a:spcBef>
        <a:spcAft>
          <a:spcPct val="0"/>
        </a:spcAft>
        <a:defRPr sz="3600">
          <a:solidFill>
            <a:schemeClr val="tx2">
              <a:alpha val="100000"/>
            </a:schemeClr>
          </a:solidFill>
          <a:latin typeface="Arial Black"/>
        </a:defRPr>
      </a:lvl6pPr>
      <a:lvl7pPr marL="914400" algn="l" fontAlgn="base">
        <a:spcBef>
          <a:spcPct val="0"/>
        </a:spcBef>
        <a:spcAft>
          <a:spcPct val="0"/>
        </a:spcAft>
        <a:defRPr sz="3600">
          <a:solidFill>
            <a:schemeClr val="tx2">
              <a:alpha val="100000"/>
            </a:schemeClr>
          </a:solidFill>
          <a:latin typeface="Arial Black"/>
        </a:defRPr>
      </a:lvl7pPr>
      <a:lvl8pPr marL="1371600" algn="l" fontAlgn="base">
        <a:spcBef>
          <a:spcPct val="0"/>
        </a:spcBef>
        <a:spcAft>
          <a:spcPct val="0"/>
        </a:spcAft>
        <a:defRPr sz="3600">
          <a:solidFill>
            <a:schemeClr val="tx2">
              <a:alpha val="100000"/>
            </a:schemeClr>
          </a:solidFill>
          <a:latin typeface="Arial Black"/>
        </a:defRPr>
      </a:lvl8pPr>
      <a:lvl9pPr marL="1828800" algn="l" fontAlgn="base">
        <a:spcBef>
          <a:spcPct val="0"/>
        </a:spcBef>
        <a:spcAft>
          <a:spcPct val="0"/>
        </a:spcAft>
        <a:defRPr sz="3600">
          <a:solidFill>
            <a:schemeClr val="tx2">
              <a:alpha val="100000"/>
            </a:schemeClr>
          </a:solidFill>
          <a:latin typeface="Arial Black"/>
        </a:defRPr>
      </a:lvl9pPr>
    </p:titleStyle>
    <p:bodyStyle>
      <a:lvl1pPr marL="342900" indent="-342900" algn="l" fontAlgn="base">
        <a:spcBef>
          <a:spcPct val="20000"/>
        </a:spcBef>
        <a:spcAft>
          <a:spcPct val="0"/>
        </a:spcAft>
        <a:buChar char="•"/>
        <a:defRPr sz="3200">
          <a:solidFill>
            <a:schemeClr val="tx1">
              <a:alpha val="100000"/>
            </a:schemeClr>
          </a:solidFill>
          <a:latin typeface="+mn-lt"/>
          <a:ea typeface="+mn-ea"/>
          <a:cs typeface="+mn-cs"/>
        </a:defRPr>
      </a:lvl1pPr>
      <a:lvl2pPr marL="742950" indent="-285750" algn="l" fontAlgn="base">
        <a:spcBef>
          <a:spcPct val="20000"/>
        </a:spcBef>
        <a:spcAft>
          <a:spcPct val="0"/>
        </a:spcAft>
        <a:buChar char="–"/>
        <a:defRPr sz="2800">
          <a:solidFill>
            <a:schemeClr val="tx1">
              <a:alpha val="100000"/>
            </a:schemeClr>
          </a:solidFill>
          <a:latin typeface="+mn-lt"/>
        </a:defRPr>
      </a:lvl2pPr>
      <a:lvl3pPr marL="1143000" indent="-228600" algn="l" fontAlgn="base">
        <a:spcBef>
          <a:spcPct val="20000"/>
        </a:spcBef>
        <a:spcAft>
          <a:spcPct val="0"/>
        </a:spcAft>
        <a:buChar char="•"/>
        <a:defRPr sz="2400">
          <a:solidFill>
            <a:schemeClr val="tx1">
              <a:alpha val="100000"/>
            </a:schemeClr>
          </a:solidFill>
          <a:latin typeface="+mn-lt"/>
        </a:defRPr>
      </a:lvl3pPr>
      <a:lvl4pPr marL="1600200" indent="-228600" algn="l" fontAlgn="base">
        <a:spcBef>
          <a:spcPct val="20000"/>
        </a:spcBef>
        <a:spcAft>
          <a:spcPct val="0"/>
        </a:spcAft>
        <a:buChar char="–"/>
        <a:defRPr sz="2000">
          <a:solidFill>
            <a:schemeClr val="tx1">
              <a:alpha val="100000"/>
            </a:schemeClr>
          </a:solidFill>
          <a:latin typeface="+mn-lt"/>
        </a:defRPr>
      </a:lvl4pPr>
      <a:lvl5pPr marL="2057400" indent="-228600" algn="l" fontAlgn="base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alpha val="100000"/>
            </a:schemeClr>
          </a:solidFill>
          <a:latin typeface="+mn-lt"/>
        </a:defRPr>
      </a:lvl5pPr>
      <a:lvl6pPr marL="2514600" indent="-228600" algn="l" fontAlgn="base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alpha val="100000"/>
            </a:schemeClr>
          </a:solidFill>
          <a:latin typeface="+mn-lt"/>
        </a:defRPr>
      </a:lvl6pPr>
      <a:lvl7pPr marL="2971800" indent="-228600" algn="l" fontAlgn="base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alpha val="100000"/>
            </a:schemeClr>
          </a:solidFill>
          <a:latin typeface="+mn-lt"/>
        </a:defRPr>
      </a:lvl7pPr>
      <a:lvl8pPr marL="3429000" indent="-228600" algn="l" fontAlgn="base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alpha val="100000"/>
            </a:schemeClr>
          </a:solidFill>
          <a:latin typeface="+mn-lt"/>
        </a:defRPr>
      </a:lvl8pPr>
      <a:lvl9pPr marL="3886200" indent="-228600" algn="l" fontAlgn="base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alpha val="100000"/>
            </a:schemeClr>
          </a:solidFill>
          <a:latin typeface="+mn-lt"/>
        </a:defRPr>
      </a:lvl9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609600"/>
            <a:ext cx="8001000" cy="9906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ctr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828800"/>
            <a:ext cx="8001000" cy="41148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400800"/>
            <a:ext cx="1295400" cy="3048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lvl1pPr algn="l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>
                    <a:alpha val="100000"/>
                  </a:schemeClr>
                </a:solidFill>
                <a:latin typeface="+mn-lt"/>
              </a:defRPr>
            </a:lvl1pPr>
          </a:lstStyle>
          <a:p>
            <a:pPr eaLnBrk="1" hangingPunct="1"/>
            <a:endParaRPr lang="en-US">
              <a:solidFill>
                <a:srgbClr val="FDB15D">
                  <a:alpha val="100000"/>
                </a:srgbClr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400800"/>
            <a:ext cx="4572000" cy="3048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lvl1pPr algn="ctr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>
                    <a:alpha val="100000"/>
                  </a:schemeClr>
                </a:solidFill>
                <a:latin typeface="+mn-lt"/>
              </a:defRPr>
            </a:lvl1pPr>
          </a:lstStyle>
          <a:p>
            <a:pPr eaLnBrk="1" hangingPunct="1"/>
            <a:endParaRPr lang="en-US">
              <a:solidFill>
                <a:srgbClr val="FDB15D">
                  <a:alpha val="100000"/>
                </a:srgbClr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295400" cy="3048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lvl1pPr algn="r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>
                    <a:alpha val="100000"/>
                  </a:schemeClr>
                </a:solidFill>
                <a:latin typeface="+mn-lt"/>
              </a:defRPr>
            </a:lvl1pPr>
          </a:lstStyle>
          <a:p>
            <a:pPr eaLnBrk="1" hangingPunct="1"/>
            <a:fld id="{FE62DDD8-E42E-4B63-9424-9212AC0C402A}" type="slidenum">
              <a:rPr lang="en-US">
                <a:solidFill>
                  <a:srgbClr val="FDB15D">
                    <a:alpha val="100000"/>
                  </a:srgbClr>
                </a:solidFill>
              </a:rPr>
              <a:pPr eaLnBrk="1" hangingPunct="1"/>
              <a:t>‹#›</a:t>
            </a:fld>
            <a:endParaRPr lang="en-US">
              <a:solidFill>
                <a:srgbClr val="FDB15D">
                  <a:alpha val="1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2347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fontAlgn="base">
        <a:spcBef>
          <a:spcPct val="0"/>
        </a:spcBef>
        <a:spcAft>
          <a:spcPct val="0"/>
        </a:spcAft>
        <a:defRPr sz="3600">
          <a:solidFill>
            <a:schemeClr val="tx2">
              <a:alpha val="100000"/>
            </a:schemeClr>
          </a:solidFill>
          <a:latin typeface="+mj-lt"/>
          <a:ea typeface="+mj-ea"/>
          <a:cs typeface="+mj-cs"/>
        </a:defRPr>
      </a:lvl1pPr>
      <a:lvl2pPr algn="l" fontAlgn="base">
        <a:spcBef>
          <a:spcPct val="0"/>
        </a:spcBef>
        <a:spcAft>
          <a:spcPct val="0"/>
        </a:spcAft>
        <a:defRPr sz="3600">
          <a:solidFill>
            <a:schemeClr val="tx2">
              <a:alpha val="100000"/>
            </a:schemeClr>
          </a:solidFill>
          <a:latin typeface="Arial Black"/>
        </a:defRPr>
      </a:lvl2pPr>
      <a:lvl3pPr algn="l" fontAlgn="base">
        <a:spcBef>
          <a:spcPct val="0"/>
        </a:spcBef>
        <a:spcAft>
          <a:spcPct val="0"/>
        </a:spcAft>
        <a:defRPr sz="3600">
          <a:solidFill>
            <a:schemeClr val="tx2">
              <a:alpha val="100000"/>
            </a:schemeClr>
          </a:solidFill>
          <a:latin typeface="Arial Black"/>
        </a:defRPr>
      </a:lvl3pPr>
      <a:lvl4pPr algn="l" fontAlgn="base">
        <a:spcBef>
          <a:spcPct val="0"/>
        </a:spcBef>
        <a:spcAft>
          <a:spcPct val="0"/>
        </a:spcAft>
        <a:defRPr sz="3600">
          <a:solidFill>
            <a:schemeClr val="tx2">
              <a:alpha val="100000"/>
            </a:schemeClr>
          </a:solidFill>
          <a:latin typeface="Arial Black"/>
        </a:defRPr>
      </a:lvl4pPr>
      <a:lvl5pPr algn="l" fontAlgn="base">
        <a:spcBef>
          <a:spcPct val="0"/>
        </a:spcBef>
        <a:spcAft>
          <a:spcPct val="0"/>
        </a:spcAft>
        <a:defRPr sz="3600">
          <a:solidFill>
            <a:schemeClr val="tx2">
              <a:alpha val="100000"/>
            </a:schemeClr>
          </a:solidFill>
          <a:latin typeface="Arial Black"/>
        </a:defRPr>
      </a:lvl5pPr>
      <a:lvl6pPr marL="457200" algn="l" fontAlgn="base">
        <a:spcBef>
          <a:spcPct val="0"/>
        </a:spcBef>
        <a:spcAft>
          <a:spcPct val="0"/>
        </a:spcAft>
        <a:defRPr sz="3600">
          <a:solidFill>
            <a:schemeClr val="tx2">
              <a:alpha val="100000"/>
            </a:schemeClr>
          </a:solidFill>
          <a:latin typeface="Arial Black"/>
        </a:defRPr>
      </a:lvl6pPr>
      <a:lvl7pPr marL="914400" algn="l" fontAlgn="base">
        <a:spcBef>
          <a:spcPct val="0"/>
        </a:spcBef>
        <a:spcAft>
          <a:spcPct val="0"/>
        </a:spcAft>
        <a:defRPr sz="3600">
          <a:solidFill>
            <a:schemeClr val="tx2">
              <a:alpha val="100000"/>
            </a:schemeClr>
          </a:solidFill>
          <a:latin typeface="Arial Black"/>
        </a:defRPr>
      </a:lvl7pPr>
      <a:lvl8pPr marL="1371600" algn="l" fontAlgn="base">
        <a:spcBef>
          <a:spcPct val="0"/>
        </a:spcBef>
        <a:spcAft>
          <a:spcPct val="0"/>
        </a:spcAft>
        <a:defRPr sz="3600">
          <a:solidFill>
            <a:schemeClr val="tx2">
              <a:alpha val="100000"/>
            </a:schemeClr>
          </a:solidFill>
          <a:latin typeface="Arial Black"/>
        </a:defRPr>
      </a:lvl8pPr>
      <a:lvl9pPr marL="1828800" algn="l" fontAlgn="base">
        <a:spcBef>
          <a:spcPct val="0"/>
        </a:spcBef>
        <a:spcAft>
          <a:spcPct val="0"/>
        </a:spcAft>
        <a:defRPr sz="3600">
          <a:solidFill>
            <a:schemeClr val="tx2">
              <a:alpha val="100000"/>
            </a:schemeClr>
          </a:solidFill>
          <a:latin typeface="Arial Black"/>
        </a:defRPr>
      </a:lvl9pPr>
    </p:titleStyle>
    <p:bodyStyle>
      <a:lvl1pPr marL="342900" indent="-342900" algn="l" fontAlgn="base">
        <a:spcBef>
          <a:spcPct val="20000"/>
        </a:spcBef>
        <a:spcAft>
          <a:spcPct val="0"/>
        </a:spcAft>
        <a:buChar char="•"/>
        <a:defRPr sz="3200">
          <a:solidFill>
            <a:schemeClr val="tx1">
              <a:alpha val="100000"/>
            </a:schemeClr>
          </a:solidFill>
          <a:latin typeface="+mn-lt"/>
          <a:ea typeface="+mn-ea"/>
          <a:cs typeface="+mn-cs"/>
        </a:defRPr>
      </a:lvl1pPr>
      <a:lvl2pPr marL="742950" indent="-285750" algn="l" fontAlgn="base">
        <a:spcBef>
          <a:spcPct val="20000"/>
        </a:spcBef>
        <a:spcAft>
          <a:spcPct val="0"/>
        </a:spcAft>
        <a:buChar char="–"/>
        <a:defRPr sz="2800">
          <a:solidFill>
            <a:schemeClr val="tx1">
              <a:alpha val="100000"/>
            </a:schemeClr>
          </a:solidFill>
          <a:latin typeface="+mn-lt"/>
        </a:defRPr>
      </a:lvl2pPr>
      <a:lvl3pPr marL="1143000" indent="-228600" algn="l" fontAlgn="base">
        <a:spcBef>
          <a:spcPct val="20000"/>
        </a:spcBef>
        <a:spcAft>
          <a:spcPct val="0"/>
        </a:spcAft>
        <a:buChar char="•"/>
        <a:defRPr sz="2400">
          <a:solidFill>
            <a:schemeClr val="tx1">
              <a:alpha val="100000"/>
            </a:schemeClr>
          </a:solidFill>
          <a:latin typeface="+mn-lt"/>
        </a:defRPr>
      </a:lvl3pPr>
      <a:lvl4pPr marL="1600200" indent="-228600" algn="l" fontAlgn="base">
        <a:spcBef>
          <a:spcPct val="20000"/>
        </a:spcBef>
        <a:spcAft>
          <a:spcPct val="0"/>
        </a:spcAft>
        <a:buChar char="–"/>
        <a:defRPr sz="2000">
          <a:solidFill>
            <a:schemeClr val="tx1">
              <a:alpha val="100000"/>
            </a:schemeClr>
          </a:solidFill>
          <a:latin typeface="+mn-lt"/>
        </a:defRPr>
      </a:lvl4pPr>
      <a:lvl5pPr marL="2057400" indent="-228600" algn="l" fontAlgn="base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alpha val="100000"/>
            </a:schemeClr>
          </a:solidFill>
          <a:latin typeface="+mn-lt"/>
        </a:defRPr>
      </a:lvl5pPr>
      <a:lvl6pPr marL="2514600" indent="-228600" algn="l" fontAlgn="base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alpha val="100000"/>
            </a:schemeClr>
          </a:solidFill>
          <a:latin typeface="+mn-lt"/>
        </a:defRPr>
      </a:lvl6pPr>
      <a:lvl7pPr marL="2971800" indent="-228600" algn="l" fontAlgn="base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alpha val="100000"/>
            </a:schemeClr>
          </a:solidFill>
          <a:latin typeface="+mn-lt"/>
        </a:defRPr>
      </a:lvl7pPr>
      <a:lvl8pPr marL="3429000" indent="-228600" algn="l" fontAlgn="base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alpha val="100000"/>
            </a:schemeClr>
          </a:solidFill>
          <a:latin typeface="+mn-lt"/>
        </a:defRPr>
      </a:lvl8pPr>
      <a:lvl9pPr marL="3886200" indent="-228600" algn="l" fontAlgn="base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alpha val="100000"/>
            </a:schemeClr>
          </a:solidFill>
          <a:latin typeface="+mn-lt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5hbbltXochWVNw3Zh/eL5/hcOPvz9rNw6azhdiulhTI=-~8IYiwVurcHT1iZvHlt3Hjw==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dYSoYVr4eIfG6D8bic8vJekZ09LAmMQp1ZcbE9CBRHo=-~xE6dZxfoaS3z+hwi0ZupGQ==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Conserve</a:t>
            </a:r>
            <a:endParaRPr lang="en-US" dirty="0"/>
          </a:p>
        </p:txBody>
      </p:sp>
      <p:sp>
        <p:nvSpPr>
          <p:cNvPr id="4" name="Subtitle 3" descr="hWndNNkxgUcKAjIP773fT4wkUcudC07yr26ZZDUb7/k=-~D2vGtO1TXe8cbAmVVa+Hug==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err="1" smtClean="0"/>
              <a:t>Waterwise</a:t>
            </a:r>
            <a:r>
              <a:rPr lang="en-US" dirty="0" smtClean="0"/>
              <a:t> Landscaping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561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veiYLVlSPeZOkqPw6rZFXwQbq+7WovRSMR/es4gvLXQ=-~zXrx2IiQnQ0zWQrkyxyAkg==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TMJadEH7CaTT+9hGk+YN5I6dW1xDm2LRcl/vi9jkaQg=-~VsrP0uzY6dyhtr2ds4JavA==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Waterwise</a:t>
            </a:r>
            <a:r>
              <a:rPr lang="en-US" dirty="0" smtClean="0"/>
              <a:t> Options</a:t>
            </a:r>
            <a:endParaRPr lang="en-US" dirty="0"/>
          </a:p>
        </p:txBody>
      </p:sp>
      <p:sp>
        <p:nvSpPr>
          <p:cNvPr id="3" name="Content Placeholder 2" descr="LUp4Vtc/V4LI50B8Pn35u76hpAIbV/IvFaWFrfo8qm4=-~MwFPPfTkiI36nbVROYeHpA==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Zeroscaping</a:t>
            </a:r>
            <a:endParaRPr lang="en-US" dirty="0"/>
          </a:p>
          <a:p>
            <a:r>
              <a:rPr lang="en-US" dirty="0" smtClean="0"/>
              <a:t>Xeriscaping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04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aKot4x1cZ5F9dkVZOPFvMaDDG0F/TcGKYIeFyF1m2wk=-~jgUKFNIEeZXtRwKDb5ju3Q==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FXy+VLhO6IRIE8514CJnquLXmJnocq3LLX5/m6B0dmE=-~498Q1tCFfyfC3p4rvhRNWA==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Landscaping</a:t>
            </a:r>
            <a:endParaRPr lang="en-US" dirty="0"/>
          </a:p>
        </p:txBody>
      </p:sp>
      <p:sp>
        <p:nvSpPr>
          <p:cNvPr id="3" name="Content Placeholder 2" descr="4hWJD5u4HrlSdvnCcyOPD9LUzgrwETxsyFpXIOQr2sk=-~sti9S/upr4z8i2a2FHgufg==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Beauty</a:t>
            </a:r>
          </a:p>
          <a:p>
            <a:r>
              <a:rPr lang="en-US" dirty="0" smtClean="0"/>
              <a:t>Utility</a:t>
            </a:r>
          </a:p>
          <a:p>
            <a:r>
              <a:rPr lang="en-US" dirty="0" smtClean="0"/>
              <a:t>Conservation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173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8" r="5708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en-US" sz="2800" b="1" dirty="0" err="1"/>
              <a:t>Zeroscaping</a:t>
            </a:r>
            <a:endParaRPr lang="en-US" sz="2800" b="1" dirty="0"/>
          </a:p>
          <a:p>
            <a:r>
              <a:rPr lang="en-US" b="1" dirty="0"/>
              <a:t>Low to No Maintenance Landscaping Design</a:t>
            </a:r>
          </a:p>
          <a:p>
            <a:pPr lvl="0"/>
            <a:r>
              <a:rPr lang="en-US" b="1" dirty="0"/>
              <a:t>Characteristics</a:t>
            </a:r>
          </a:p>
          <a:p>
            <a:r>
              <a:rPr lang="en-US" b="1" dirty="0"/>
              <a:t>Uses a variety of rocks for design</a:t>
            </a:r>
          </a:p>
          <a:p>
            <a:r>
              <a:rPr lang="en-US" b="1" dirty="0"/>
              <a:t>Sparse use of drought resistant plants</a:t>
            </a:r>
          </a:p>
          <a:p>
            <a:r>
              <a:rPr lang="en-US" b="1" dirty="0"/>
              <a:t>Relies on rainwater or limited watering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686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Uses a variety of rocks for design</a:t>
            </a:r>
            <a:endParaRPr lang="en-US" dirty="0"/>
          </a:p>
          <a:p>
            <a:r>
              <a:rPr lang="en-US" dirty="0" smtClean="0"/>
              <a:t>Sparse use of drought resistant plants</a:t>
            </a:r>
          </a:p>
          <a:p>
            <a:r>
              <a:rPr lang="en-US" dirty="0" smtClean="0"/>
              <a:t>Relies on rainwater or limited watering</a:t>
            </a:r>
          </a:p>
        </p:txBody>
      </p:sp>
    </p:spTree>
    <p:extLst>
      <p:ext uri="{BB962C8B-B14F-4D97-AF65-F5344CB8AC3E}">
        <p14:creationId xmlns:p14="http://schemas.microsoft.com/office/powerpoint/2010/main" val="3858411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Xeriscaping</a:t>
            </a:r>
            <a:endParaRPr lang="en-US" sz="2800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8" r="5708"/>
          <a:stretch>
            <a:fillRect/>
          </a:stretch>
        </p:blipFill>
        <p:spPr/>
      </p:pic>
      <p:sp>
        <p:nvSpPr>
          <p:cNvPr id="5" name="Rectangl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kern="1200" dirty="0" smtClean="0">
                <a:solidFill>
                  <a:schemeClr val="tx1"/>
                </a:solidFill>
              </a:rPr>
              <a:t>Water –Conservative </a:t>
            </a:r>
            <a:br>
              <a:rPr lang="en-US" kern="1200" dirty="0" smtClean="0">
                <a:solidFill>
                  <a:schemeClr val="tx1"/>
                </a:solidFill>
              </a:rPr>
            </a:br>
            <a:r>
              <a:rPr lang="en-US" kern="1200" dirty="0" smtClean="0">
                <a:solidFill>
                  <a:schemeClr val="tx1"/>
                </a:solidFill>
              </a:rPr>
              <a:t>Approach to Landscaping</a:t>
            </a:r>
            <a:endParaRPr lang="en-US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444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nny days design templat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CC66"/>
        </a:lt1>
        <a:dk2>
          <a:srgbClr val="996633"/>
        </a:dk2>
        <a:lt2>
          <a:srgbClr val="CC6600"/>
        </a:lt2>
        <a:accent1>
          <a:srgbClr val="FF9933"/>
        </a:accent1>
        <a:accent2>
          <a:srgbClr val="FF5050"/>
        </a:accent2>
        <a:accent3>
          <a:srgbClr val="FFE2B8"/>
        </a:accent3>
        <a:accent4>
          <a:srgbClr val="000000"/>
        </a:accent4>
        <a:accent5>
          <a:srgbClr val="FFCAAD"/>
        </a:accent5>
        <a:accent6>
          <a:srgbClr val="E74848"/>
        </a:accent6>
        <a:hlink>
          <a:srgbClr val="CC9900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CC"/>
        </a:lt1>
        <a:dk2>
          <a:srgbClr val="996633"/>
        </a:dk2>
        <a:lt2>
          <a:srgbClr val="CC9900"/>
        </a:lt2>
        <a:accent1>
          <a:srgbClr val="FF9933"/>
        </a:accent1>
        <a:accent2>
          <a:srgbClr val="FF5050"/>
        </a:accent2>
        <a:accent3>
          <a:srgbClr val="FFFFE2"/>
        </a:accent3>
        <a:accent4>
          <a:srgbClr val="000000"/>
        </a:accent4>
        <a:accent5>
          <a:srgbClr val="FFCAAD"/>
        </a:accent5>
        <a:accent6>
          <a:srgbClr val="E74848"/>
        </a:accent6>
        <a:hlink>
          <a:srgbClr val="FFCC66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CBCBCB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8F8F8"/>
        </a:lt1>
        <a:dk2>
          <a:srgbClr val="006600"/>
        </a:dk2>
        <a:lt2>
          <a:srgbClr val="FFCC00"/>
        </a:lt2>
        <a:accent1>
          <a:srgbClr val="9999FF"/>
        </a:accent1>
        <a:accent2>
          <a:srgbClr val="6600CC"/>
        </a:accent2>
        <a:accent3>
          <a:srgbClr val="AAB8AA"/>
        </a:accent3>
        <a:accent4>
          <a:srgbClr val="D4D4D4"/>
        </a:accent4>
        <a:accent5>
          <a:srgbClr val="CACAFF"/>
        </a:accent5>
        <a:accent6>
          <a:srgbClr val="5C00B9"/>
        </a:accent6>
        <a:hlink>
          <a:srgbClr val="009966"/>
        </a:hlink>
        <a:folHlink>
          <a:srgbClr val="00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8F8F8"/>
        </a:lt1>
        <a:dk2>
          <a:srgbClr val="990099"/>
        </a:dk2>
        <a:lt2>
          <a:srgbClr val="FFCC00"/>
        </a:lt2>
        <a:accent1>
          <a:srgbClr val="9999FF"/>
        </a:accent1>
        <a:accent2>
          <a:srgbClr val="6600CC"/>
        </a:accent2>
        <a:accent3>
          <a:srgbClr val="CAAACA"/>
        </a:accent3>
        <a:accent4>
          <a:srgbClr val="D4D4D4"/>
        </a:accent4>
        <a:accent5>
          <a:srgbClr val="CACAFF"/>
        </a:accent5>
        <a:accent6>
          <a:srgbClr val="5C00B9"/>
        </a:accent6>
        <a:hlink>
          <a:srgbClr val="CC00CC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8F8F8"/>
        </a:lt1>
        <a:dk2>
          <a:srgbClr val="0000FF"/>
        </a:dk2>
        <a:lt2>
          <a:srgbClr val="FFCC00"/>
        </a:lt2>
        <a:accent1>
          <a:srgbClr val="0099FF"/>
        </a:accent1>
        <a:accent2>
          <a:srgbClr val="CC00CC"/>
        </a:accent2>
        <a:accent3>
          <a:srgbClr val="AAAAFF"/>
        </a:accent3>
        <a:accent4>
          <a:srgbClr val="D4D4D4"/>
        </a:accent4>
        <a:accent5>
          <a:srgbClr val="AACAFF"/>
        </a:accent5>
        <a:accent6>
          <a:srgbClr val="B900B9"/>
        </a:accent6>
        <a:hlink>
          <a:srgbClr val="3333CC"/>
        </a:hlink>
        <a:folHlink>
          <a:srgbClr val="0000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un spots design templat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 Them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anchor="t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lang="en-US" sz="1800" b="0" i="0" u="none" strike="noStrike" baseline="0">
            <a:solidFill>
              <a:schemeClr val="tx1">
                <a:alpha val="100000"/>
              </a:schemeClr>
            </a:solidFill>
            <a:effectLst/>
            <a:latin typeface="Arial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anchor="t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lang="en-US" sz="1800" b="0" i="0" u="none" strike="noStrike" baseline="0">
            <a:solidFill>
              <a:schemeClr val="tx1">
                <a:alpha val="100000"/>
              </a:schemeClr>
            </a:solidFill>
            <a:effectLst/>
            <a:latin typeface="Arial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58572B"/>
        </a:dk1>
        <a:lt1>
          <a:srgbClr val="EBF5A5"/>
        </a:lt1>
        <a:dk2>
          <a:srgbClr val="E3EBF1"/>
        </a:dk2>
        <a:lt2>
          <a:srgbClr val="336699"/>
        </a:lt2>
        <a:accent1>
          <a:srgbClr val="CCCC99"/>
        </a:accent1>
        <a:accent2>
          <a:srgbClr val="FFFFCC"/>
        </a:accent2>
        <a:accent3>
          <a:srgbClr val="F3F9CF"/>
        </a:accent3>
        <a:accent4>
          <a:srgbClr val="4A4923"/>
        </a:accent4>
        <a:accent5>
          <a:srgbClr val="E2E2CA"/>
        </a:accent5>
        <a:accent6>
          <a:srgbClr val="E7E7B9"/>
        </a:accent6>
        <a:hlink>
          <a:srgbClr val="9900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CC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FFCC66"/>
        </a:accent2>
        <a:accent3>
          <a:srgbClr val="FFFFE2"/>
        </a:accent3>
        <a:accent4>
          <a:srgbClr val="000000"/>
        </a:accent4>
        <a:accent5>
          <a:srgbClr val="CAE2FF"/>
        </a:accent5>
        <a:accent6>
          <a:srgbClr val="E7B95C"/>
        </a:accent6>
        <a:hlink>
          <a:srgbClr val="3333CC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800000"/>
        </a:dk1>
        <a:lt1>
          <a:srgbClr val="FFFFCC"/>
        </a:lt1>
        <a:dk2>
          <a:srgbClr val="000000"/>
        </a:dk2>
        <a:lt2>
          <a:srgbClr val="808080"/>
        </a:lt2>
        <a:accent1>
          <a:srgbClr val="F1D4AD"/>
        </a:accent1>
        <a:accent2>
          <a:srgbClr val="333399"/>
        </a:accent2>
        <a:accent3>
          <a:srgbClr val="FFFFE2"/>
        </a:accent3>
        <a:accent4>
          <a:srgbClr val="6C0000"/>
        </a:accent4>
        <a:accent5>
          <a:srgbClr val="F7E6D3"/>
        </a:accent5>
        <a:accent6>
          <a:srgbClr val="2D2D8A"/>
        </a:accent6>
        <a:hlink>
          <a:srgbClr val="FF0000"/>
        </a:hlink>
        <a:folHlink>
          <a:srgbClr val="A8450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F5EFD3"/>
        </a:dk1>
        <a:lt1>
          <a:srgbClr val="FFFFCC"/>
        </a:lt1>
        <a:dk2>
          <a:srgbClr val="FFFF99"/>
        </a:dk2>
        <a:lt2>
          <a:srgbClr val="005A58"/>
        </a:lt2>
        <a:accent1>
          <a:srgbClr val="D89A36"/>
        </a:accent1>
        <a:accent2>
          <a:srgbClr val="A54100"/>
        </a:accent2>
        <a:accent3>
          <a:srgbClr val="FFFFE2"/>
        </a:accent3>
        <a:accent4>
          <a:srgbClr val="D1CCB4"/>
        </a:accent4>
        <a:accent5>
          <a:srgbClr val="E9CAAE"/>
        </a:accent5>
        <a:accent6>
          <a:srgbClr val="953A00"/>
        </a:accent6>
        <a:hlink>
          <a:srgbClr val="FFCC99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DEBD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F6EA8E"/>
        </a:accent2>
        <a:accent3>
          <a:srgbClr val="AAAACA"/>
        </a:accent3>
        <a:accent4>
          <a:srgbClr val="DABDA1"/>
        </a:accent4>
        <a:accent5>
          <a:srgbClr val="ADB8E2"/>
        </a:accent5>
        <a:accent6>
          <a:srgbClr val="DFD48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FFDD99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E7C88A"/>
        </a:accent6>
        <a:hlink>
          <a:srgbClr val="3333CC"/>
        </a:hlink>
        <a:folHlink>
          <a:srgbClr val="FFEB9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0">
        <a:dk1>
          <a:srgbClr val="5C1F00"/>
        </a:dk1>
        <a:lt1>
          <a:srgbClr val="FFFFCC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AE"/>
        </a:accent4>
        <a:accent5>
          <a:srgbClr val="E2ADAA"/>
        </a:accent5>
        <a:accent6>
          <a:srgbClr val="AC6D56"/>
        </a:accent6>
        <a:hlink>
          <a:srgbClr val="FFE80B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FDB15D"/>
        </a:dk1>
        <a:lt1>
          <a:srgbClr val="FFCC66"/>
        </a:lt1>
        <a:dk2>
          <a:srgbClr val="CE1B08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E2B8"/>
        </a:accent3>
        <a:accent4>
          <a:srgbClr val="D8974E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un spots design templat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 Them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anchor="t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lang="en-US" sz="1800" b="0" i="0" u="none" strike="noStrike" baseline="0">
            <a:solidFill>
              <a:schemeClr val="tx1">
                <a:alpha val="100000"/>
              </a:schemeClr>
            </a:solidFill>
            <a:effectLst/>
            <a:latin typeface="Arial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anchor="t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lang="en-US" sz="1800" b="0" i="0" u="none" strike="noStrike" baseline="0">
            <a:solidFill>
              <a:schemeClr val="tx1">
                <a:alpha val="100000"/>
              </a:schemeClr>
            </a:solidFill>
            <a:effectLst/>
            <a:latin typeface="Arial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58572B"/>
        </a:dk1>
        <a:lt1>
          <a:srgbClr val="EBF5A5"/>
        </a:lt1>
        <a:dk2>
          <a:srgbClr val="E3EBF1"/>
        </a:dk2>
        <a:lt2>
          <a:srgbClr val="336699"/>
        </a:lt2>
        <a:accent1>
          <a:srgbClr val="CCCC99"/>
        </a:accent1>
        <a:accent2>
          <a:srgbClr val="FFFFCC"/>
        </a:accent2>
        <a:accent3>
          <a:srgbClr val="F3F9CF"/>
        </a:accent3>
        <a:accent4>
          <a:srgbClr val="4A4923"/>
        </a:accent4>
        <a:accent5>
          <a:srgbClr val="E2E2CA"/>
        </a:accent5>
        <a:accent6>
          <a:srgbClr val="E7E7B9"/>
        </a:accent6>
        <a:hlink>
          <a:srgbClr val="9900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CC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FFCC66"/>
        </a:accent2>
        <a:accent3>
          <a:srgbClr val="FFFFE2"/>
        </a:accent3>
        <a:accent4>
          <a:srgbClr val="000000"/>
        </a:accent4>
        <a:accent5>
          <a:srgbClr val="CAE2FF"/>
        </a:accent5>
        <a:accent6>
          <a:srgbClr val="E7B95C"/>
        </a:accent6>
        <a:hlink>
          <a:srgbClr val="3333CC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800000"/>
        </a:dk1>
        <a:lt1>
          <a:srgbClr val="FFFFCC"/>
        </a:lt1>
        <a:dk2>
          <a:srgbClr val="000000"/>
        </a:dk2>
        <a:lt2>
          <a:srgbClr val="808080"/>
        </a:lt2>
        <a:accent1>
          <a:srgbClr val="F1D4AD"/>
        </a:accent1>
        <a:accent2>
          <a:srgbClr val="333399"/>
        </a:accent2>
        <a:accent3>
          <a:srgbClr val="FFFFE2"/>
        </a:accent3>
        <a:accent4>
          <a:srgbClr val="6C0000"/>
        </a:accent4>
        <a:accent5>
          <a:srgbClr val="F7E6D3"/>
        </a:accent5>
        <a:accent6>
          <a:srgbClr val="2D2D8A"/>
        </a:accent6>
        <a:hlink>
          <a:srgbClr val="FF0000"/>
        </a:hlink>
        <a:folHlink>
          <a:srgbClr val="A8450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F5EFD3"/>
        </a:dk1>
        <a:lt1>
          <a:srgbClr val="FFFFCC"/>
        </a:lt1>
        <a:dk2>
          <a:srgbClr val="FFFF99"/>
        </a:dk2>
        <a:lt2>
          <a:srgbClr val="005A58"/>
        </a:lt2>
        <a:accent1>
          <a:srgbClr val="D89A36"/>
        </a:accent1>
        <a:accent2>
          <a:srgbClr val="A54100"/>
        </a:accent2>
        <a:accent3>
          <a:srgbClr val="FFFFE2"/>
        </a:accent3>
        <a:accent4>
          <a:srgbClr val="D1CCB4"/>
        </a:accent4>
        <a:accent5>
          <a:srgbClr val="E9CAAE"/>
        </a:accent5>
        <a:accent6>
          <a:srgbClr val="953A00"/>
        </a:accent6>
        <a:hlink>
          <a:srgbClr val="FFCC99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DEBD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F6EA8E"/>
        </a:accent2>
        <a:accent3>
          <a:srgbClr val="AAAACA"/>
        </a:accent3>
        <a:accent4>
          <a:srgbClr val="DABDA1"/>
        </a:accent4>
        <a:accent5>
          <a:srgbClr val="ADB8E2"/>
        </a:accent5>
        <a:accent6>
          <a:srgbClr val="DFD48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FFDD99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E7C88A"/>
        </a:accent6>
        <a:hlink>
          <a:srgbClr val="3333CC"/>
        </a:hlink>
        <a:folHlink>
          <a:srgbClr val="FFEB9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0">
        <a:dk1>
          <a:srgbClr val="5C1F00"/>
        </a:dk1>
        <a:lt1>
          <a:srgbClr val="FFFFCC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AE"/>
        </a:accent4>
        <a:accent5>
          <a:srgbClr val="E2ADAA"/>
        </a:accent5>
        <a:accent6>
          <a:srgbClr val="AC6D56"/>
        </a:accent6>
        <a:hlink>
          <a:srgbClr val="FFE80B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FDB15D"/>
        </a:dk1>
        <a:lt1>
          <a:srgbClr val="FFCC66"/>
        </a:lt1>
        <a:dk2>
          <a:srgbClr val="CE1B08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E2B8"/>
        </a:accent3>
        <a:accent4>
          <a:srgbClr val="D8974E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project>
  <id>ZU+5DRmVbiKjxVwyuWaJ3d3Y2UcLKqwlDZtKUvStlQs=-~PLkR2Y+dq3Ri31hSiPPR5Q==</id>
</project>
</file>

<file path=customXml/itemProps1.xml><?xml version="1.0" encoding="utf-8"?>
<ds:datastoreItem xmlns:ds="http://schemas.openxmlformats.org/officeDocument/2006/customXml" ds:itemID="{EE287528-8DF0-422C-9CFA-49B0CB7D4B0D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Sunny days design template</Template>
  <TotalTime>45</TotalTime>
  <Words>116</Words>
  <Application>Microsoft Office PowerPoint</Application>
  <PresentationFormat>On-screen Show (4:3)</PresentationFormat>
  <Paragraphs>25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Sunny days design template</vt:lpstr>
      <vt:lpstr>Sun spots design template</vt:lpstr>
      <vt:lpstr>1_Sun spots design template</vt:lpstr>
      <vt:lpstr>Conserve</vt:lpstr>
      <vt:lpstr>Waterwise Options</vt:lpstr>
      <vt:lpstr>Purpose of Landscaping</vt:lpstr>
      <vt:lpstr>PowerPoint Presentation</vt:lpstr>
      <vt:lpstr>Characteristics</vt:lpstr>
      <vt:lpstr>Xeriscaping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Hurley</dc:creator>
  <cp:lastModifiedBy>-</cp:lastModifiedBy>
  <cp:revision>5</cp:revision>
  <cp:lastPrinted>1601-01-01T00:00:00Z</cp:lastPrinted>
  <dcterms:created xsi:type="dcterms:W3CDTF">2010-02-08T14:47:28Z</dcterms:created>
  <dcterms:modified xsi:type="dcterms:W3CDTF">2013-05-04T02:27:29Z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TC010690801033</vt:lpwstr>
  </property>
</Properties>
</file>