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9" r:id="rId3"/>
    <p:sldMasterId id="2147483711" r:id="rId4"/>
    <p:sldMasterId id="2147483747" r:id="rId5"/>
    <p:sldMasterId id="2147483771" r:id="rId6"/>
  </p:sldMasterIdLst>
  <p:notesMasterIdLst>
    <p:notesMasterId r:id="rId16"/>
  </p:notesMasterIdLst>
  <p:handoutMasterIdLst>
    <p:handoutMasterId r:id="rId17"/>
  </p:handoutMasterIdLst>
  <p:sldIdLst>
    <p:sldId id="256" r:id="rId7"/>
    <p:sldId id="263" r:id="rId8"/>
    <p:sldId id="262" r:id="rId9"/>
    <p:sldId id="257" r:id="rId10"/>
    <p:sldId id="264" r:id="rId11"/>
    <p:sldId id="265" r:id="rId12"/>
    <p:sldId id="266" r:id="rId13"/>
    <p:sldId id="267" r:id="rId14"/>
    <p:sldId id="269" r:id="rId15"/>
  </p:sldIdLst>
  <p:sldSz cx="9144000" cy="6858000" type="screen4x3"/>
  <p:notesSz cx="6858000" cy="9144000"/>
  <p:defaultTextStyle>
    <a:defPPr>
      <a:defRPr lang="en-US"/>
    </a:defPPr>
    <a:lvl1pPr algn="l" rtl="0" fontAlgn="base">
      <a:lnSpc>
        <a:spcPct val="80000"/>
      </a:lnSpc>
      <a:spcBef>
        <a:spcPct val="2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lnSpc>
        <a:spcPct val="80000"/>
      </a:lnSpc>
      <a:spcBef>
        <a:spcPct val="2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lnSpc>
        <a:spcPct val="80000"/>
      </a:lnSpc>
      <a:spcBef>
        <a:spcPct val="2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lnSpc>
        <a:spcPct val="80000"/>
      </a:lnSpc>
      <a:spcBef>
        <a:spcPct val="2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lnSpc>
        <a:spcPct val="80000"/>
      </a:lnSpc>
      <a:spcBef>
        <a:spcPct val="2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FF"/>
    <a:srgbClr val="00FFCC"/>
    <a:srgbClr val="00CC99"/>
    <a:srgbClr val="00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615" autoAdjust="0"/>
    <p:restoredTop sz="86535" autoAdjust="0"/>
  </p:normalViewPr>
  <p:slideViewPr>
    <p:cSldViewPr snapToGrid="0">
      <p:cViewPr>
        <p:scale>
          <a:sx n="65" d="100"/>
          <a:sy n="65" d="100"/>
        </p:scale>
        <p:origin x="-18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6" y="2544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21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4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3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Taking Notes Presentation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7D8082-7BD3-47D8-A74B-60F0EE70B0EA}" type="datetimeFigureOut">
              <a:rPr lang="en-US" smtClean="0"/>
              <a:t>5/4/2013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AA0F51-154F-408D-B9CA-E9C3657B1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47613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200"/>
            </a:lvl1pPr>
          </a:lstStyle>
          <a:p>
            <a:r>
              <a:rPr lang="en-US" smtClean="0"/>
              <a:t>Taking Notes Presentation</a:t>
            </a:r>
            <a:endParaRPr 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200"/>
            </a:lvl1pPr>
          </a:lstStyle>
          <a:p>
            <a:endParaRPr lang="en-US"/>
          </a:p>
        </p:txBody>
      </p:sp>
      <p:sp>
        <p:nvSpPr>
          <p:cNvPr id="614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200"/>
            </a:lvl1pPr>
          </a:lstStyle>
          <a:p>
            <a:endParaRPr lang="en-US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200"/>
            </a:lvl1pPr>
          </a:lstStyle>
          <a:p>
            <a:fld id="{3B1C36F6-A68A-4C2D-BFAB-A9422E2EEFF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404180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59286B-6F3E-4793-A6CA-6D87C34309A9}" type="slidenum">
              <a:rPr lang="en-US"/>
              <a:pPr/>
              <a:t>1</a:t>
            </a:fld>
            <a:endParaRPr lang="en-US"/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•"/>
            </a:pPr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Taking Notes Presentation</a:t>
            </a:r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8965FF8-B220-41FC-90D8-A7846685780D}" type="slidenum">
              <a:rPr lang="en-US"/>
              <a:pPr/>
              <a:t>3</a:t>
            </a:fld>
            <a:endParaRPr lang="en-US"/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•"/>
            </a:pPr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Taking Notes Presentation</a:t>
            </a:r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C93461-DCAA-4195-B7A0-141A25FCA8E9}" type="slidenum">
              <a:rPr lang="en-US"/>
              <a:pPr/>
              <a:t>4</a:t>
            </a:fld>
            <a:endParaRPr lang="en-US"/>
          </a:p>
        </p:txBody>
      </p:sp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•"/>
            </a:pPr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Taking Notes Presentation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GS 101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25FFF-AAFF-44A2-AC97-70F81DB14BA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126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GS 101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25FFF-AAFF-44A2-AC97-70F81DB14BA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4239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GS 101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25FFF-AAFF-44A2-AC97-70F81DB14BA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2509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GS 101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25FFF-AAFF-44A2-AC97-70F81DB14BA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09043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GS 101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25FFF-AAFF-44A2-AC97-70F81DB14BA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18669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GS 101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25FFF-AAFF-44A2-AC97-70F81DB14BA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68604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GS 101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25FFF-AAFF-44A2-AC97-70F81DB14BA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80956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GS 101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25FFF-AAFF-44A2-AC97-70F81DB14BA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19350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GS 101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25FFF-AAFF-44A2-AC97-70F81DB14BA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285288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GS 101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25FFF-AAFF-44A2-AC97-70F81DB14BA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319938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GS 101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25FFF-AAFF-44A2-AC97-70F81DB14BA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1916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GS 101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25FFF-AAFF-44A2-AC97-70F81DB14BA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771581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GS 101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25FFF-AAFF-44A2-AC97-70F81DB14BA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979140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GS 101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25FFF-AAFF-44A2-AC97-70F81DB14BA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094305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GS 101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25FFF-AAFF-44A2-AC97-70F81DB14BA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55455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GS 101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125FFF-AAFF-44A2-AC97-70F81DB14BA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GS 101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125FFF-AAFF-44A2-AC97-70F81DB14BA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GS 101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125FFF-AAFF-44A2-AC97-70F81DB14BA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GS 101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125FFF-AAFF-44A2-AC97-70F81DB14BA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GS 101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125FFF-AAFF-44A2-AC97-70F81DB14BA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GS 101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125FFF-AAFF-44A2-AC97-70F81DB14BA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GS 101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125FFF-AAFF-44A2-AC97-70F81DB14BA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GS 101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25FFF-AAFF-44A2-AC97-70F81DB14BA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217899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GS 101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125FFF-AAFF-44A2-AC97-70F81DB14BA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GS 101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72125FFF-AAFF-44A2-AC97-70F81DB14BA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GS 101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125FFF-AAFF-44A2-AC97-70F81DB14BA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GS 101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125FFF-AAFF-44A2-AC97-70F81DB14BA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9138BAF-4904-46AF-A3EF-6B965A40529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GS 101</a:t>
            </a:r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5C7DDFF4-9E3E-435B-BB48-4D8E53897E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GS 101</a:t>
            </a:r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GS 101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4D8DE-C198-422C-83A8-211EBF2EDE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GS 101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BBF5-FAB9-4DB6-817A-461DBFD0D2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D5F3B-8330-4AE8-9765-5551116FB0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GS 101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GS 101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DDC4C-7F89-4746-85AF-6771F6C7B1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GS 101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25FFF-AAFF-44A2-AC97-70F81DB14BA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711222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GS 101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EE190-B014-4573-B368-DE1CB48FE0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A44D9E9-5BBD-4B17-93C2-C88E7579E68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GS 101</a:t>
            </a:r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AAFCA5-FC92-4C8A-8F71-95564778E51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GS 101</a:t>
            </a:r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GS 101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E1C64-EB52-4CC3-8A7E-A78814361B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GS 101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EBD9C-D6EF-4D1F-B921-3F8AA1FDCE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GS 101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25FFF-AAFF-44A2-AC97-70F81DB14BA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5280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GS 101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25FFF-AAFF-44A2-AC97-70F81DB14BA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5436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GS 101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25FFF-AAFF-44A2-AC97-70F81DB14BA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5599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GS 101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25FFF-AAFF-44A2-AC97-70F81DB14BA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6682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GS 101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25FFF-AAFF-44A2-AC97-70F81DB14BA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5047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GS 101</a:t>
            </a: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fld id="{72125FFF-AAFF-44A2-AC97-70F81DB14BA0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57219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GS 101</a:t>
            </a: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fld id="{72125FFF-AAFF-44A2-AC97-70F81DB14BA0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15889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r>
              <a:rPr lang="en-US" smtClean="0"/>
              <a:t>GS 101</a:t>
            </a: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21D59A84-707A-4272-839D-B9DF4A4E24B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GS 101</a:t>
            </a: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fld id="{72125FFF-AAFF-44A2-AC97-70F81DB14BA0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72" r:id="rId1"/>
    <p:sldLayoutId id="2147483773" r:id="rId2"/>
    <p:sldLayoutId id="2147483774" r:id="rId3"/>
    <p:sldLayoutId id="2147483775" r:id="rId4"/>
    <p:sldLayoutId id="2147483776" r:id="rId5"/>
    <p:sldLayoutId id="2147483777" r:id="rId6"/>
    <p:sldLayoutId id="2147483778" r:id="rId7"/>
    <p:sldLayoutId id="2147483779" r:id="rId8"/>
    <p:sldLayoutId id="2147483780" r:id="rId9"/>
    <p:sldLayoutId id="2147483781" r:id="rId10"/>
    <p:sldLayoutId id="2147483782" r:id="rId11"/>
  </p:sldLayoutIdLst>
  <p:transition>
    <p:fade thruBlk="1"/>
  </p:transition>
  <p:timing>
    <p:tnLst>
      <p:par>
        <p:cTn id="1" dur="indefinite" restart="never" nodeType="tmRoot"/>
      </p:par>
    </p:tnLst>
  </p:timing>
  <p:hf sldNum="0" hdr="0" dt="0"/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 descr="oI0dax6jIvZ3rDKpNlOmEK6+A9DP2esuenejruqjMLE=-~UFqGI43giH17YwO5r3oGFA==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 descr="Ejz/ollFe+F1npQDf1vtbEMnsYw8vEWx9cn15BL2610=-~t/iaglQbnn3TCjyU0j3ldg=="/>
          <p:cNvSpPr>
            <a:spLocks noGrp="1" noChangeArrowheads="1"/>
          </p:cNvSpPr>
          <p:nvPr>
            <p:ph type="ctrTitle"/>
          </p:nvPr>
        </p:nvSpPr>
        <p:spPr>
          <a:xfrm>
            <a:off x="814388" y="1339850"/>
            <a:ext cx="7429500" cy="1143000"/>
          </a:xfrm>
        </p:spPr>
        <p:txBody>
          <a:bodyPr/>
          <a:lstStyle/>
          <a:p>
            <a:r>
              <a:rPr lang="en-US" sz="5400" dirty="0" smtClean="0"/>
              <a:t>Taking Notes</a:t>
            </a:r>
            <a:endParaRPr lang="en-US" sz="5400" dirty="0"/>
          </a:p>
        </p:txBody>
      </p:sp>
    </p:spTree>
  </p:cSld>
  <p:clrMapOvr>
    <a:masterClrMapping/>
  </p:clrMapOvr>
  <p:transition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 descr="Q8B40leUwpU5cxjRYM84F5mUIjTQsWg/EG+/FlmKiUA=-~C7m+9ji5tBG19aBSicvVNg==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 descr="qBVIokysVYQzJq6vDsiEaQjsQMBaUZ1ZEzs0NTA/SM0=-~XCx8/t5FUb4VzszOoe0kpQ==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Focuses your attention on the lecture content </a:t>
            </a:r>
          </a:p>
          <a:p>
            <a:r>
              <a:rPr lang="en-US" dirty="0" smtClean="0"/>
              <a:t>Makes studying easier</a:t>
            </a:r>
          </a:p>
          <a:p>
            <a:r>
              <a:rPr lang="en-US" dirty="0" smtClean="0"/>
              <a:t>Information retention is greater for note takers</a:t>
            </a:r>
            <a:endParaRPr lang="en-US" dirty="0"/>
          </a:p>
        </p:txBody>
      </p:sp>
      <p:sp>
        <p:nvSpPr>
          <p:cNvPr id="2" name="Title 1" descr="ouvtijx0NWopz3FryVoeNfA/8YaTnuQ3Pw/l4HpHC1M=-~ltpJNyptXONNtR+1IGSpuw==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Take Notes?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GS 101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082319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 descr="MSb/P4aZy2oHmS13nuYuCi+v83L3F9D12SMphF9QpM0=-~8zIaFsUL8W09b2cOp8zzSg==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1" name="Rectangle 9" descr="M1ybOsoq9TZaOqHNDICVw11MrGoYgMtFmrA8Lwf74JM=-~OgOiH01cLbY9UFW2L721NA==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Common Note-Taking Systems</a:t>
            </a:r>
            <a:endParaRPr lang="en-US" dirty="0"/>
          </a:p>
        </p:txBody>
      </p:sp>
      <p:pic>
        <p:nvPicPr>
          <p:cNvPr id="3" name="Content Placeholder 2" descr="bN1HFn7O5RHft/dFHzPwFTZq8evfPYTfkdt/qWdaVhE=-~yVk+HAq8h9AyoXq59+V8QA=="/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63" r="12163"/>
          <a:stretch>
            <a:fillRect/>
          </a:stretch>
        </p:blipFill>
        <p:spPr/>
      </p:pic>
      <p:sp>
        <p:nvSpPr>
          <p:cNvPr id="8202" name="Rectangle 10" descr="ko84BjMS0JY02pmx9lLIkBD0a1zsYUyKeOkjsyBIrzY=-~FKeflUwH0hPtUJ/fEj/Zzw=="/>
          <p:cNvSpPr>
            <a:spLocks noGrp="1" noChangeArrowheads="1"/>
          </p:cNvSpPr>
          <p:nvPr>
            <p:ph type="body" sz="half" idx="2"/>
          </p:nvPr>
        </p:nvSpPr>
        <p:spPr>
          <a:noFill/>
        </p:spPr>
        <p:txBody>
          <a:bodyPr>
            <a:normAutofit/>
          </a:bodyPr>
          <a:lstStyle/>
          <a:p>
            <a:r>
              <a:rPr lang="en-US" dirty="0" smtClean="0"/>
              <a:t>The Outline Technique</a:t>
            </a:r>
          </a:p>
          <a:p>
            <a:r>
              <a:rPr lang="en-US" dirty="0" smtClean="0"/>
              <a:t>The Cornell </a:t>
            </a:r>
            <a:r>
              <a:rPr lang="en-US" dirty="0" smtClean="0"/>
              <a:t>System</a:t>
            </a:r>
            <a:endParaRPr lang="en-US" dirty="0" smtClean="0"/>
          </a:p>
          <a:p>
            <a:r>
              <a:rPr lang="en-US" dirty="0" smtClean="0"/>
              <a:t>The Mapping System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GS 101</a:t>
            </a:r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 descr="DTGQ1hPfrXs7zLeKSq0y9BryNXdAfywODjKcJlW0TOk=-~5YM0kmb+TBXqLFWyxZpkrw==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3" name="Rectangle 11" descr="UJDxcZBbhVri8S435kkVDaB30IPYghYpyrbD5mJ/q1A=-~418A/LWAmdBnKoIxuCQVlA==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Organizes information using:</a:t>
            </a:r>
          </a:p>
          <a:p>
            <a:pPr lvl="1"/>
            <a:r>
              <a:rPr lang="en-US" dirty="0" smtClean="0"/>
              <a:t>Headings and subheadings</a:t>
            </a:r>
          </a:p>
          <a:p>
            <a:pPr lvl="1"/>
            <a:r>
              <a:rPr lang="en-US" dirty="0" smtClean="0"/>
              <a:t>Hierarchical order</a:t>
            </a:r>
          </a:p>
          <a:p>
            <a:r>
              <a:rPr lang="en-US" dirty="0" smtClean="0"/>
              <a:t>Best Practice:</a:t>
            </a:r>
          </a:p>
          <a:p>
            <a:pPr lvl="1"/>
            <a:r>
              <a:rPr lang="en-US" dirty="0" smtClean="0"/>
              <a:t> Write down information during the lecture </a:t>
            </a:r>
          </a:p>
          <a:p>
            <a:pPr lvl="1"/>
            <a:r>
              <a:rPr lang="en-US" dirty="0" smtClean="0"/>
              <a:t>Organize into an outline after the lecture</a:t>
            </a:r>
          </a:p>
        </p:txBody>
      </p:sp>
      <p:sp>
        <p:nvSpPr>
          <p:cNvPr id="3082" name="Rectangle 10" descr="NVFA6vDH2qBi0d+LQWTlqMBSilYFYO7PE3ruO2tUMcM=-~WZrHhWEkUwX8sVbZMuqCNg==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Outline Technique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GS 101</a:t>
            </a:r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kern="1600" dirty="0">
                <a:latin typeface="Consolas"/>
              </a:rPr>
              <a:t>The Cornell System</a:t>
            </a:r>
          </a:p>
          <a:p>
            <a:r>
              <a:rPr lang="en-US" dirty="0">
                <a:latin typeface="Corbel"/>
              </a:rPr>
              <a:t>Divide page into two vertical sections</a:t>
            </a:r>
          </a:p>
          <a:p>
            <a:r>
              <a:rPr lang="en-US" i="1" dirty="0">
                <a:latin typeface="Corbel"/>
              </a:rPr>
              <a:t>Section A: questions about information in Section B</a:t>
            </a:r>
          </a:p>
          <a:p>
            <a:r>
              <a:rPr lang="en-US" i="1" dirty="0">
                <a:latin typeface="Corbel"/>
              </a:rPr>
              <a:t>Section B: actual notes from lecture</a:t>
            </a:r>
          </a:p>
          <a:p>
            <a:r>
              <a:rPr lang="en-US" dirty="0">
                <a:latin typeface="Corbel"/>
              </a:rPr>
              <a:t>Can be modified to include a third section across the bottom of the page</a:t>
            </a:r>
          </a:p>
          <a:p>
            <a:r>
              <a:rPr lang="en-US" i="1" dirty="0">
                <a:latin typeface="Corbel"/>
              </a:rPr>
              <a:t>Section C: additional summary comments</a:t>
            </a:r>
          </a:p>
          <a:p>
            <a:r>
              <a:rPr lang="en-US" i="1" dirty="0">
                <a:latin typeface="Corbel"/>
              </a:rPr>
              <a:t>Referred to as a “T System” because it resembles an upside-down </a:t>
            </a:r>
            <a:r>
              <a:rPr lang="en-US" i="1" dirty="0" smtClean="0">
                <a:latin typeface="Corbel"/>
              </a:rPr>
              <a:t>T</a:t>
            </a:r>
          </a:p>
          <a:p>
            <a:pPr marL="0" indent="0">
              <a:buNone/>
            </a:pPr>
            <a:endParaRPr lang="en-US" i="1" dirty="0">
              <a:latin typeface="Corbel"/>
            </a:endParaRP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GS 101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738291"/>
      </p:ext>
    </p:extLst>
  </p:cSld>
  <p:clrMapOvr>
    <a:masterClrMapping/>
  </p:clrMapOvr>
  <p:transition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Pictures of information</a:t>
            </a:r>
          </a:p>
          <a:p>
            <a:r>
              <a:rPr lang="en-US" dirty="0" smtClean="0"/>
              <a:t>Illustrates relationships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Mapping System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GS 101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781984"/>
      </p:ext>
    </p:extLst>
  </p:cSld>
  <p:clrMapOvr>
    <a:masterClrMapping/>
  </p:clrMapOvr>
  <p:transition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 descr="x5RNonELPwZTHtc0l+O+Ey6Ir9CMMIiPIKfeCBgd8iU=-~ADGs0cOiaHox9BNy6/dL+w==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VzDdh2eW2kgu9nl/XgQSVrk91Dyv+wcLTv5xkfbWMjc=-~i64h5Y8+jDuRnp9Ve5I16A==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If you get lost while taking notes</a:t>
            </a:r>
          </a:p>
        </p:txBody>
      </p:sp>
      <p:sp>
        <p:nvSpPr>
          <p:cNvPr id="3" name="Content Placeholder 2" descr="Zll1PaJD5I52apSF1SV2hrFa5aohZcatm7pjkvLgkfE=-~IZvRuyb2iqwLsfrlDr47/A==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Politely ask</a:t>
            </a:r>
            <a:r>
              <a:rPr lang="en-US" baseline="0" dirty="0" smtClean="0"/>
              <a:t> the instructor to repeat the information or slow down</a:t>
            </a:r>
          </a:p>
          <a:p>
            <a:r>
              <a:rPr lang="en-US" baseline="0" dirty="0" smtClean="0"/>
              <a:t>If the instructor is unable repeat</a:t>
            </a:r>
            <a:r>
              <a:rPr lang="en-US" dirty="0" smtClean="0"/>
              <a:t> or slow down</a:t>
            </a:r>
          </a:p>
          <a:p>
            <a:pPr lvl="1"/>
            <a:r>
              <a:rPr lang="en-US" baseline="0" dirty="0" smtClean="0"/>
              <a:t>Leave a blank space with a question mark where the missed</a:t>
            </a:r>
            <a:r>
              <a:rPr lang="en-US" dirty="0" smtClean="0"/>
              <a:t>
              </a:t>
            </a:r>
            <a:r>
              <a:rPr lang="en-US" baseline="0" dirty="0" smtClean="0"/>
              <a:t>information should appear</a:t>
            </a:r>
          </a:p>
          <a:p>
            <a:pPr lvl="1"/>
            <a:r>
              <a:rPr lang="en-US" baseline="0" dirty="0" smtClean="0"/>
              <a:t>Obtain the missed information from the instructor or a classmate after class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GS 101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0195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4="http://schemas.microsoft.com/office/powerpoint/2007/7/12/main">
      <p:transition xmlns:p14="http://schemas.microsoft.com/office/powerpoint/2007/7/12/main"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 descr="B8KxVcmKkhiYylv+yOEWUpseXU90IGUhUet03efU7zI=-~KaGKNSphlPtYGQ54WPmy0w==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SsHaVDKDPjXelRGWQAaRNatUaFIEoD0bVGEsbVqAR6M=-~i3RunQfPDQoBh47gvNVPhg==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your laptop</a:t>
            </a:r>
            <a:endParaRPr lang="en-US" dirty="0"/>
          </a:p>
        </p:txBody>
      </p:sp>
      <p:sp>
        <p:nvSpPr>
          <p:cNvPr id="3" name="Content Placeholder 2" descr="QEbi+BKz/+wsL9lI4Yg93+wKfl5JqF8yPciokmGji9A=-~V4/og4UQaphDh75Umk+f+g==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Set up your computer prior to class</a:t>
            </a:r>
          </a:p>
          <a:p>
            <a:r>
              <a:rPr lang="en-US" dirty="0" smtClean="0"/>
              <a:t>Be respectful of other students; some might be annoyed by the tapping of keys</a:t>
            </a:r>
          </a:p>
          <a:p>
            <a:r>
              <a:rPr lang="en-US" dirty="0" smtClean="0"/>
              <a:t>Do not worry about spelling or grammar;  these can be corrected </a:t>
            </a:r>
            <a:r>
              <a:rPr lang="en-US" dirty="0" smtClean="0"/>
              <a:t>later</a:t>
            </a:r>
          </a:p>
          <a:p>
            <a:r>
              <a:rPr lang="en-US" dirty="0" smtClean="0"/>
              <a:t>Set </a:t>
            </a:r>
            <a:r>
              <a:rPr lang="en-US" dirty="0" smtClean="0"/>
              <a:t>tabs for specific note-taking systems prior to class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GS 101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7102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4="http://schemas.microsoft.com/office/powerpoint/2007/7/12/main">
      <p:transition xmlns:p14="http://schemas.microsoft.com/office/powerpoint/2007/7/12/main"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 descr="/HlLRyArgPs980bS7w6CYyrRa2AdMiytA6gv318w+Nw=-~6alBygqb5E1wfMjiNyk/ow==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 descr="+xdka0iU2uNUn5WGdFueTyaCFZxJUfwQFBMnsIVUsrA=-~3J7yFioAG+oqHUwZESB/BQ=="/>
          <p:cNvSpPr>
            <a:spLocks noGrp="1"/>
          </p:cNvSpPr>
          <p:nvPr>
            <p:ph type="title"/>
          </p:nvPr>
        </p:nvSpPr>
        <p:spPr>
          <a:xfrm>
            <a:off x="533400" y="5257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Use the system that works for you!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GS 101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3721599"/>
      </p:ext>
    </p:extLst>
  </p:cSld>
  <p:clrMapOvr>
    <a:masterClrMapping/>
  </p:clrMapOvr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project>
  <id>eJiQ1OJspNZ1XR0hbmbKo/ffDlHCNTL4wT/4+Td06WQ=-~OLmBNa6+DfJmdc6wp/L44A==</id>
</project>
</file>

<file path=customXml/item2.xml><?xml version="1.0" encoding="utf-8"?>
<outs:outSpaceData xmlns:outs="http://schemas.microsoft.com/office/2009/outspace/metadata">
  <outs:relatedDates>
    <outs:relatedDate>
      <outs:type>3</outs:type>
      <outs:displayName>Last Modified</outs:displayName>
      <outs:dateTime>2009-09-23T20:52:29Z</outs:dateTime>
      <outs:isPinned>true</outs:isPinned>
    </outs:relatedDate>
    <outs:relatedDate>
      <outs:type>2</outs:type>
      <outs:displayName>Created</outs:displayName>
      <outs:dateTime>2009-09-21T17:05:05Z</outs:dateTime>
      <outs:isPinned>true</outs:isPinned>
    </outs:relatedDate>
    <outs:relatedDate>
      <outs:type>4</outs:type>
      <outs:displayName>Last Printed</outs:displayName>
      <outs:dateTime/>
      <outs:isPinned>true</outs:isPinned>
    </outs:relatedDate>
  </outs:relatedDates>
  <outs:relatedDocuments>
    <outs:relatedDocument>
      <outs:type>2</outs:type>
      <outs:displayName>Other documents in current folder</outs:displayName>
      <outs:uri/>
      <outs:isPinned>true</outs:isPinned>
    </outs:relatedDocument>
  </outs:relatedDocuments>
  <outs:relatedPeople>
    <outs:relatedPeopleItem>
      <outs:category>Author</outs:category>
      <outs:people>
        <outs:relatedPerson>
          <outs:displayName>Lance Banks</outs:displayName>
          <outs:accountName/>
        </outs:relatedPerson>
      </outs:people>
      <outs:source>0</outs:source>
      <outs:isPinned>true</outs:isPinned>
    </outs:relatedPeopleItem>
    <outs:relatedPeopleItem>
      <outs:category>Last modified by</outs:category>
      <outs:people>
        <outs:relatedPerson>
          <outs:displayName>Student</outs:displayName>
          <outs:accountName/>
        </outs:relatedPerson>
      </outs:people>
      <outs:source>0</outs:source>
      <outs:isPinned>true</outs:isPinned>
    </outs:relatedPeopleItem>
    <outs:relatedPeopleItem>
      <outs:category>Manager</outs:category>
      <outs:people/>
      <outs:source>0</outs:source>
      <outs:isPinned>false</outs:isPinned>
    </outs:relatedPeopleItem>
  </outs:relatedPeople>
  <propertyMetadataList xmlns="http://schemas.microsoft.com/office/2009/outspace/metadata">
    <propertyMetadata>
      <type>0</type>
      <propertyId>2228224</propertyId>
      <propertyName/>
      <isPinned>true</isPinned>
    </propertyMetadata>
    <propertyMetadata>
      <type>0</type>
      <propertyId>1114115</propertyId>
      <propertyName/>
      <isPinned>true</isPinned>
    </propertyMetadata>
    <propertyMetadata>
      <type>0</type>
      <propertyId>1114117</propertyId>
      <propertyName/>
      <isPinned>true</isPinned>
    </propertyMetadata>
    <propertyMetadata>
      <type>0</type>
      <propertyId>589825</propertyId>
      <propertyName/>
      <isPinned>false</isPinned>
    </propertyMetadata>
    <propertyMetadata>
      <type>0</type>
      <propertyId>1114116</propertyId>
      <propertyName/>
      <isPinned>false</isPinned>
    </propertyMetadata>
    <propertyMetadata>
      <type>0</type>
      <propertyId>14</propertyId>
      <propertyName/>
      <isPinned>true</isPinned>
    </propertyMetadata>
    <propertyMetadata>
      <type>0</type>
      <propertyId>8</propertyId>
      <propertyName/>
      <isPinned>true</isPinned>
    </propertyMetadata>
    <propertyMetadata>
      <type>0</type>
      <propertyId>6</propertyId>
      <propertyName/>
      <isPinned>false</isPinned>
    </propertyMetadata>
    <propertyMetadata>
      <type>0</type>
      <propertyId>1114118</propertyId>
      <propertyName/>
      <isPinned>false</isPinned>
    </propertyMetadata>
    <propertyMetadata>
      <type>0</type>
      <propertyId>1179649</propertyId>
      <propertyName/>
      <isPinned>false</isPinned>
    </propertyMetadata>
    <propertyMetadata>
      <type>0</type>
      <propertyId>655365</propertyId>
      <propertyName/>
      <isPinned>false</isPinned>
    </propertyMetadata>
    <propertyMetadata>
      <type>0</type>
      <propertyId>1</propertyId>
      <propertyName/>
      <isPinned>false</isPinned>
    </propertyMetadata>
    <propertyMetadata>
      <type>0</type>
      <propertyId>0</propertyId>
      <propertyName/>
      <isPinned>true</isPinned>
    </propertyMetadata>
    <propertyMetadata>
      <type>0</type>
      <propertyId>13</propertyId>
      <propertyName/>
      <isPinned>false</isPinned>
    </propertyMetadata>
    <propertyMetadata>
      <type>0</type>
      <propertyId>1179653</propertyId>
      <propertyName/>
      <isPinned>false</isPinned>
    </propertyMetadata>
    <propertyMetadata>
      <type>0</type>
      <propertyId>22</propertyId>
      <propertyName/>
      <isPinned>false</isPinned>
    </propertyMetadata>
  </propertyMetadataList>
  <outs:corruptMetadataWasLost/>
</outs:outSpaceData>
</file>

<file path=customXml/itemProps1.xml><?xml version="1.0" encoding="utf-8"?>
<ds:datastoreItem xmlns:ds="http://schemas.openxmlformats.org/officeDocument/2006/customXml" ds:itemID="{4D5BD555-2243-42B9-8F5A-3EF2B7F0A923}">
  <ds:schemaRefs/>
</ds:datastoreItem>
</file>

<file path=customXml/itemProps2.xml><?xml version="1.0" encoding="utf-8"?>
<ds:datastoreItem xmlns:ds="http://schemas.openxmlformats.org/officeDocument/2006/customXml" ds:itemID="{4D8CC20A-CEE1-42F8-B185-1B56DA7E9F99}">
  <ds:schemaRefs>
    <ds:schemaRef ds:uri="http://schemas.microsoft.com/office/2009/outspace/metadat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Classroom expectations</Template>
  <TotalTime>675</TotalTime>
  <Words>253</Words>
  <Application>Microsoft Office PowerPoint</Application>
  <PresentationFormat>On-screen Show (4:3)</PresentationFormat>
  <Paragraphs>51</Paragraphs>
  <Slides>9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Office Theme</vt:lpstr>
      <vt:lpstr>1_Office Theme</vt:lpstr>
      <vt:lpstr>Metro</vt:lpstr>
      <vt:lpstr>Paper</vt:lpstr>
      <vt:lpstr>Taking Notes</vt:lpstr>
      <vt:lpstr>Why Take Notes?</vt:lpstr>
      <vt:lpstr>Three Common Note-Taking Systems</vt:lpstr>
      <vt:lpstr>The Outline Technique</vt:lpstr>
      <vt:lpstr>PowerPoint Presentation</vt:lpstr>
      <vt:lpstr>The Mapping System</vt:lpstr>
      <vt:lpstr>If you get lost while taking notes</vt:lpstr>
      <vt:lpstr>Using your laptop</vt:lpstr>
      <vt:lpstr>Use the system that works for you!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Classroom Expectations</dc:title>
  <dc:creator>Lance Banks</dc:creator>
  <cp:lastModifiedBy>-</cp:lastModifiedBy>
  <cp:revision>28</cp:revision>
  <dcterms:created xsi:type="dcterms:W3CDTF">2009-09-21T17:05:05Z</dcterms:created>
  <dcterms:modified xsi:type="dcterms:W3CDTF">2013-05-04T20:27:08Z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TC011589511033</vt:lpwstr>
  </property>
</Properties>
</file>