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70" r:id="rId3"/>
    <p:sldId id="269" r:id="rId4"/>
    <p:sldId id="258" r:id="rId5"/>
    <p:sldId id="259" r:id="rId6"/>
    <p:sldId id="260" r:id="rId7"/>
    <p:sldId id="263" r:id="rId8"/>
    <p:sldId id="264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33CC33"/>
    <a:srgbClr val="CCFFCC"/>
    <a:srgbClr val="C75102"/>
    <a:srgbClr val="FF9D00"/>
    <a:srgbClr val="FF6702"/>
    <a:srgbClr val="FF3305"/>
    <a:srgbClr val="CF3E00"/>
    <a:srgbClr val="236F7A"/>
    <a:srgbClr val="EEB4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80" autoAdjust="0"/>
    <p:restoredTop sz="86232" autoAdjust="0"/>
  </p:normalViewPr>
  <p:slideViewPr>
    <p:cSldViewPr>
      <p:cViewPr>
        <p:scale>
          <a:sx n="66" d="100"/>
          <a:sy n="66" d="100"/>
        </p:scale>
        <p:origin x="-324" y="-54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3" minVer="12.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53BC59-B69E-495A-9AEB-A44E0FCFED4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17A8C58-39D5-46B0-B15A-46D76B13CFD7}">
      <dgm:prSet/>
      <dgm:spPr/>
      <dgm:t>
        <a:bodyPr/>
        <a:lstStyle/>
        <a:p>
          <a:r>
            <a:rPr lang="en-US" smtClean="0"/>
            <a:t>Beauty</a:t>
          </a:r>
          <a:endParaRPr lang="en-US"/>
        </a:p>
      </dgm:t>
    </dgm:pt>
    <dgm:pt modelId="{057DCC8C-27EC-465B-A904-F416F9004BDA}" type="parTrans" cxnId="{020C7857-0040-420D-B945-0DFC33020EE0}">
      <dgm:prSet/>
      <dgm:spPr/>
      <dgm:t>
        <a:bodyPr/>
        <a:lstStyle/>
        <a:p>
          <a:endParaRPr lang="en-US"/>
        </a:p>
      </dgm:t>
    </dgm:pt>
    <dgm:pt modelId="{13CC42CA-31D5-4A18-89A0-7CA39168F569}" type="sibTrans" cxnId="{020C7857-0040-420D-B945-0DFC33020EE0}">
      <dgm:prSet/>
      <dgm:spPr/>
      <dgm:t>
        <a:bodyPr/>
        <a:lstStyle/>
        <a:p>
          <a:endParaRPr lang="en-US"/>
        </a:p>
      </dgm:t>
    </dgm:pt>
    <dgm:pt modelId="{F727DDE0-CF3B-4DDE-B635-470A69FF8858}">
      <dgm:prSet/>
      <dgm:spPr/>
      <dgm:t>
        <a:bodyPr/>
        <a:lstStyle/>
        <a:p>
          <a:r>
            <a:rPr lang="en-US" smtClean="0"/>
            <a:t>Utility</a:t>
          </a:r>
          <a:endParaRPr lang="en-US"/>
        </a:p>
      </dgm:t>
    </dgm:pt>
    <dgm:pt modelId="{49584910-614D-4B0C-A621-773AFE368284}" type="parTrans" cxnId="{11A23936-056C-4570-A3E1-72CA28CE06B6}">
      <dgm:prSet/>
      <dgm:spPr/>
      <dgm:t>
        <a:bodyPr/>
        <a:lstStyle/>
        <a:p>
          <a:endParaRPr lang="en-US"/>
        </a:p>
      </dgm:t>
    </dgm:pt>
    <dgm:pt modelId="{867E566E-3089-4460-AF7E-F2B58BC4ED0C}" type="sibTrans" cxnId="{11A23936-056C-4570-A3E1-72CA28CE06B6}">
      <dgm:prSet/>
      <dgm:spPr/>
      <dgm:t>
        <a:bodyPr/>
        <a:lstStyle/>
        <a:p>
          <a:endParaRPr lang="en-US"/>
        </a:p>
      </dgm:t>
    </dgm:pt>
    <dgm:pt modelId="{B29DC9CC-E2AA-4646-A967-1D306677A05B}">
      <dgm:prSet/>
      <dgm:spPr/>
      <dgm:t>
        <a:bodyPr/>
        <a:lstStyle/>
        <a:p>
          <a:r>
            <a:rPr lang="en-US" smtClean="0"/>
            <a:t>Conservation</a:t>
          </a:r>
          <a:endParaRPr lang="en-US"/>
        </a:p>
      </dgm:t>
    </dgm:pt>
    <dgm:pt modelId="{631DE8D7-1512-4835-BEE5-90B792B8B6A8}" type="parTrans" cxnId="{F16C8766-5D96-4BE7-93FB-2517E06EAC96}">
      <dgm:prSet/>
      <dgm:spPr/>
      <dgm:t>
        <a:bodyPr/>
        <a:lstStyle/>
        <a:p>
          <a:endParaRPr lang="en-US"/>
        </a:p>
      </dgm:t>
    </dgm:pt>
    <dgm:pt modelId="{70264DB4-C0FA-4618-A23A-B5538682CE38}" type="sibTrans" cxnId="{F16C8766-5D96-4BE7-93FB-2517E06EAC96}">
      <dgm:prSet/>
      <dgm:spPr/>
      <dgm:t>
        <a:bodyPr/>
        <a:lstStyle/>
        <a:p>
          <a:endParaRPr lang="en-US"/>
        </a:p>
      </dgm:t>
    </dgm:pt>
    <dgm:pt modelId="{4FC366C8-28AE-44A5-996D-71D82878DCA2}" type="pres">
      <dgm:prSet presAssocID="{F753BC59-B69E-495A-9AEB-A44E0FCFED4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EEF1A4-179B-4C91-B9F2-4A499F26B18F}" type="pres">
      <dgm:prSet presAssocID="{417A8C58-39D5-46B0-B15A-46D76B13CFD7}" presName="circ1" presStyleLbl="vennNode1" presStyleIdx="0" presStyleCnt="3"/>
      <dgm:spPr/>
      <dgm:t>
        <a:bodyPr/>
        <a:lstStyle/>
        <a:p>
          <a:endParaRPr lang="en-US"/>
        </a:p>
      </dgm:t>
    </dgm:pt>
    <dgm:pt modelId="{984E495B-B199-456A-B871-525B607AA0A9}" type="pres">
      <dgm:prSet presAssocID="{417A8C58-39D5-46B0-B15A-46D76B13CFD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14E1A5-12A7-44DE-A877-96D0B7B084F9}" type="pres">
      <dgm:prSet presAssocID="{F727DDE0-CF3B-4DDE-B635-470A69FF8858}" presName="circ2" presStyleLbl="vennNode1" presStyleIdx="1" presStyleCnt="3"/>
      <dgm:spPr/>
      <dgm:t>
        <a:bodyPr/>
        <a:lstStyle/>
        <a:p>
          <a:endParaRPr lang="en-US"/>
        </a:p>
      </dgm:t>
    </dgm:pt>
    <dgm:pt modelId="{21D54504-612E-4FB0-A28C-80E49B78A3C1}" type="pres">
      <dgm:prSet presAssocID="{F727DDE0-CF3B-4DDE-B635-470A69FF885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A63E07-6A09-442A-87CA-B5DA697BE228}" type="pres">
      <dgm:prSet presAssocID="{B29DC9CC-E2AA-4646-A967-1D306677A05B}" presName="circ3" presStyleLbl="vennNode1" presStyleIdx="2" presStyleCnt="3"/>
      <dgm:spPr/>
      <dgm:t>
        <a:bodyPr/>
        <a:lstStyle/>
        <a:p>
          <a:endParaRPr lang="en-US"/>
        </a:p>
      </dgm:t>
    </dgm:pt>
    <dgm:pt modelId="{E1F52E8E-B2DE-4328-9A87-BE006EAE7F68}" type="pres">
      <dgm:prSet presAssocID="{B29DC9CC-E2AA-4646-A967-1D306677A05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0C7857-0040-420D-B945-0DFC33020EE0}" srcId="{F753BC59-B69E-495A-9AEB-A44E0FCFED4D}" destId="{417A8C58-39D5-46B0-B15A-46D76B13CFD7}" srcOrd="0" destOrd="0" parTransId="{057DCC8C-27EC-465B-A904-F416F9004BDA}" sibTransId="{13CC42CA-31D5-4A18-89A0-7CA39168F569}"/>
    <dgm:cxn modelId="{09DA709B-DBE8-45CE-8615-1CD6AF6C4C34}" type="presOf" srcId="{F727DDE0-CF3B-4DDE-B635-470A69FF8858}" destId="{0514E1A5-12A7-44DE-A877-96D0B7B084F9}" srcOrd="0" destOrd="0" presId="urn:microsoft.com/office/officeart/2005/8/layout/venn1"/>
    <dgm:cxn modelId="{BFAF789A-1916-4C6D-90EA-4A2897866B80}" type="presOf" srcId="{F727DDE0-CF3B-4DDE-B635-470A69FF8858}" destId="{21D54504-612E-4FB0-A28C-80E49B78A3C1}" srcOrd="1" destOrd="0" presId="urn:microsoft.com/office/officeart/2005/8/layout/venn1"/>
    <dgm:cxn modelId="{D5EC32DB-1FB0-4793-932A-0293E4A84817}" type="presOf" srcId="{B29DC9CC-E2AA-4646-A967-1D306677A05B}" destId="{12A63E07-6A09-442A-87CA-B5DA697BE228}" srcOrd="0" destOrd="0" presId="urn:microsoft.com/office/officeart/2005/8/layout/venn1"/>
    <dgm:cxn modelId="{64B227A3-F731-475E-BB96-24EF9684E3B4}" type="presOf" srcId="{417A8C58-39D5-46B0-B15A-46D76B13CFD7}" destId="{984E495B-B199-456A-B871-525B607AA0A9}" srcOrd="1" destOrd="0" presId="urn:microsoft.com/office/officeart/2005/8/layout/venn1"/>
    <dgm:cxn modelId="{11A23936-056C-4570-A3E1-72CA28CE06B6}" srcId="{F753BC59-B69E-495A-9AEB-A44E0FCFED4D}" destId="{F727DDE0-CF3B-4DDE-B635-470A69FF8858}" srcOrd="1" destOrd="0" parTransId="{49584910-614D-4B0C-A621-773AFE368284}" sibTransId="{867E566E-3089-4460-AF7E-F2B58BC4ED0C}"/>
    <dgm:cxn modelId="{2607B50C-0E96-4070-A3D2-BA94F1130CB1}" type="presOf" srcId="{F753BC59-B69E-495A-9AEB-A44E0FCFED4D}" destId="{4FC366C8-28AE-44A5-996D-71D82878DCA2}" srcOrd="0" destOrd="0" presId="urn:microsoft.com/office/officeart/2005/8/layout/venn1"/>
    <dgm:cxn modelId="{F16C8766-5D96-4BE7-93FB-2517E06EAC96}" srcId="{F753BC59-B69E-495A-9AEB-A44E0FCFED4D}" destId="{B29DC9CC-E2AA-4646-A967-1D306677A05B}" srcOrd="2" destOrd="0" parTransId="{631DE8D7-1512-4835-BEE5-90B792B8B6A8}" sibTransId="{70264DB4-C0FA-4618-A23A-B5538682CE38}"/>
    <dgm:cxn modelId="{0AC00A8D-5D0B-4D0A-9F7C-DF887BB24D9E}" type="presOf" srcId="{B29DC9CC-E2AA-4646-A967-1D306677A05B}" destId="{E1F52E8E-B2DE-4328-9A87-BE006EAE7F68}" srcOrd="1" destOrd="0" presId="urn:microsoft.com/office/officeart/2005/8/layout/venn1"/>
    <dgm:cxn modelId="{DA397DFD-59B0-4FFE-9C21-E81FB546B698}" type="presOf" srcId="{417A8C58-39D5-46B0-B15A-46D76B13CFD7}" destId="{04EEF1A4-179B-4C91-B9F2-4A499F26B18F}" srcOrd="0" destOrd="0" presId="urn:microsoft.com/office/officeart/2005/8/layout/venn1"/>
    <dgm:cxn modelId="{620B8782-F211-4C2D-9C20-0F20567F937E}" type="presParOf" srcId="{4FC366C8-28AE-44A5-996D-71D82878DCA2}" destId="{04EEF1A4-179B-4C91-B9F2-4A499F26B18F}" srcOrd="0" destOrd="0" presId="urn:microsoft.com/office/officeart/2005/8/layout/venn1"/>
    <dgm:cxn modelId="{8AC80E83-F731-46C6-83D1-0AD94FB6EF90}" type="presParOf" srcId="{4FC366C8-28AE-44A5-996D-71D82878DCA2}" destId="{984E495B-B199-456A-B871-525B607AA0A9}" srcOrd="1" destOrd="0" presId="urn:microsoft.com/office/officeart/2005/8/layout/venn1"/>
    <dgm:cxn modelId="{AB574CBF-75D6-47B9-A708-4D04A32C17BC}" type="presParOf" srcId="{4FC366C8-28AE-44A5-996D-71D82878DCA2}" destId="{0514E1A5-12A7-44DE-A877-96D0B7B084F9}" srcOrd="2" destOrd="0" presId="urn:microsoft.com/office/officeart/2005/8/layout/venn1"/>
    <dgm:cxn modelId="{5DF22845-8DDA-40F1-BEAA-5747A95743C9}" type="presParOf" srcId="{4FC366C8-28AE-44A5-996D-71D82878DCA2}" destId="{21D54504-612E-4FB0-A28C-80E49B78A3C1}" srcOrd="3" destOrd="0" presId="urn:microsoft.com/office/officeart/2005/8/layout/venn1"/>
    <dgm:cxn modelId="{C671E4D5-2C79-454B-9D9D-D18D73580795}" type="presParOf" srcId="{4FC366C8-28AE-44A5-996D-71D82878DCA2}" destId="{12A63E07-6A09-442A-87CA-B5DA697BE228}" srcOrd="4" destOrd="0" presId="urn:microsoft.com/office/officeart/2005/8/layout/venn1"/>
    <dgm:cxn modelId="{35E26F6F-A6E3-45A2-AE6E-9DBE2A456972}" type="presParOf" srcId="{4FC366C8-28AE-44A5-996D-71D82878DCA2}" destId="{E1F52E8E-B2DE-4328-9A87-BE006EAE7F6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E01EBB-E564-4ECA-B70B-B85ADDDE124F}" type="doc">
      <dgm:prSet loTypeId="urn:microsoft.com/office/officeart/2005/8/layout/arrow5#1" loCatId="relationship" qsTypeId="urn:microsoft.com/office/officeart/2005/8/quickstyle/3d1#3" qsCatId="3D" csTypeId="urn:microsoft.com/office/officeart/2005/8/colors/accent1_2#13" csCatId="accent1"/>
      <dgm:spPr/>
      <dgm:t>
        <a:bodyPr/>
        <a:lstStyle/>
        <a:p>
          <a:endParaRPr lang="en-US"/>
        </a:p>
      </dgm:t>
    </dgm:pt>
    <dgm:pt modelId="{49CC14B2-EFAC-417B-B191-26E3EE7894B9}">
      <dgm:prSet/>
      <dgm:spPr/>
      <dgm:t>
        <a:bodyPr/>
        <a:lstStyle/>
        <a:p>
          <a:pPr rtl="0"/>
          <a:r>
            <a:rPr lang="en-US" smtClean="0">
              <a:solidFill>
                <a:schemeClr val="bg1"/>
              </a:solidFill>
              <a:ea typeface="+mn-ea"/>
              <a:cs typeface="+mn-cs"/>
            </a:rPr>
            <a:t>Zeroscaping</a:t>
          </a:r>
          <a:endParaRPr lang="en-US" dirty="0">
            <a:solidFill>
              <a:schemeClr val="bg1"/>
            </a:solidFill>
            <a:ea typeface="+mn-ea"/>
            <a:cs typeface="+mn-cs"/>
          </a:endParaRPr>
        </a:p>
      </dgm:t>
    </dgm:pt>
    <dgm:pt modelId="{3B511B1C-9072-40A1-ACDD-50EE09729975}" type="parTrans" cxnId="{9CA92566-16D3-41F7-8681-38E4CA6F730B}">
      <dgm:prSet/>
      <dgm:spPr/>
      <dgm:t>
        <a:bodyPr/>
        <a:lstStyle/>
        <a:p>
          <a:endParaRPr lang="en-US"/>
        </a:p>
      </dgm:t>
    </dgm:pt>
    <dgm:pt modelId="{52F6D080-2408-46DC-8CDA-978F8B4E3DE7}" type="sibTrans" cxnId="{9CA92566-16D3-41F7-8681-38E4CA6F730B}">
      <dgm:prSet/>
      <dgm:spPr/>
      <dgm:t>
        <a:bodyPr/>
        <a:lstStyle/>
        <a:p>
          <a:endParaRPr lang="en-US"/>
        </a:p>
      </dgm:t>
    </dgm:pt>
    <dgm:pt modelId="{5EA600C5-3AE2-4ACF-8793-082A1922DDA2}">
      <dgm:prSet/>
      <dgm:spPr/>
      <dgm:t>
        <a:bodyPr/>
        <a:lstStyle/>
        <a:p>
          <a:pPr rtl="0"/>
          <a:r>
            <a:rPr lang="en-US" smtClean="0">
              <a:solidFill>
                <a:schemeClr val="bg1"/>
              </a:solidFill>
              <a:ea typeface="+mn-ea"/>
              <a:cs typeface="+mn-cs"/>
            </a:rPr>
            <a:t>Xeriscaping</a:t>
          </a:r>
          <a:endParaRPr lang="en-US" dirty="0">
            <a:solidFill>
              <a:schemeClr val="bg1"/>
            </a:solidFill>
            <a:ea typeface="+mn-ea"/>
            <a:cs typeface="+mn-cs"/>
          </a:endParaRPr>
        </a:p>
      </dgm:t>
    </dgm:pt>
    <dgm:pt modelId="{A7E46DE9-B82E-43EE-8A36-125FF55D3129}" type="parTrans" cxnId="{FD459443-C74E-4A93-8677-FB3CCBB536DC}">
      <dgm:prSet/>
      <dgm:spPr/>
      <dgm:t>
        <a:bodyPr/>
        <a:lstStyle/>
        <a:p>
          <a:endParaRPr lang="en-US"/>
        </a:p>
      </dgm:t>
    </dgm:pt>
    <dgm:pt modelId="{DB49EE00-183D-4321-BAB4-7F35B0144CC4}" type="sibTrans" cxnId="{FD459443-C74E-4A93-8677-FB3CCBB536DC}">
      <dgm:prSet/>
      <dgm:spPr/>
      <dgm:t>
        <a:bodyPr/>
        <a:lstStyle/>
        <a:p>
          <a:endParaRPr lang="en-US"/>
        </a:p>
      </dgm:t>
    </dgm:pt>
    <dgm:pt modelId="{B37329ED-6E50-4C99-AD88-AE3EB78AE5E0}" type="pres">
      <dgm:prSet presAssocID="{00E01EBB-E564-4ECA-B70B-B85ADDDE124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97CDDE-B7FC-4702-88A3-882A702ED93A}" type="pres">
      <dgm:prSet presAssocID="{49CC14B2-EFAC-417B-B191-26E3EE7894B9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5F4688-0AD0-40FA-90BF-E8C03B02B7B6}" type="pres">
      <dgm:prSet presAssocID="{5EA600C5-3AE2-4ACF-8793-082A1922DDA2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459443-C74E-4A93-8677-FB3CCBB536DC}" srcId="{00E01EBB-E564-4ECA-B70B-B85ADDDE124F}" destId="{5EA600C5-3AE2-4ACF-8793-082A1922DDA2}" srcOrd="1" destOrd="0" parTransId="{A7E46DE9-B82E-43EE-8A36-125FF55D3129}" sibTransId="{DB49EE00-183D-4321-BAB4-7F35B0144CC4}"/>
    <dgm:cxn modelId="{4CAF9B60-2F11-441A-BE88-A5086B23697C}" type="presOf" srcId="{00E01EBB-E564-4ECA-B70B-B85ADDDE124F}" destId="{B37329ED-6E50-4C99-AD88-AE3EB78AE5E0}" srcOrd="0" destOrd="0" presId="urn:microsoft.com/office/officeart/2005/8/layout/arrow5#1"/>
    <dgm:cxn modelId="{9CA92566-16D3-41F7-8681-38E4CA6F730B}" srcId="{00E01EBB-E564-4ECA-B70B-B85ADDDE124F}" destId="{49CC14B2-EFAC-417B-B191-26E3EE7894B9}" srcOrd="0" destOrd="0" parTransId="{3B511B1C-9072-40A1-ACDD-50EE09729975}" sibTransId="{52F6D080-2408-46DC-8CDA-978F8B4E3DE7}"/>
    <dgm:cxn modelId="{635D0451-B1F8-4AEB-B9A3-7ABD4B06F2DF}" type="presOf" srcId="{5EA600C5-3AE2-4ACF-8793-082A1922DDA2}" destId="{9F5F4688-0AD0-40FA-90BF-E8C03B02B7B6}" srcOrd="0" destOrd="0" presId="urn:microsoft.com/office/officeart/2005/8/layout/arrow5#1"/>
    <dgm:cxn modelId="{5EDE9B09-E914-4507-ACE5-E475C4993C73}" type="presOf" srcId="{49CC14B2-EFAC-417B-B191-26E3EE7894B9}" destId="{7F97CDDE-B7FC-4702-88A3-882A702ED93A}" srcOrd="0" destOrd="0" presId="urn:microsoft.com/office/officeart/2005/8/layout/arrow5#1"/>
    <dgm:cxn modelId="{3B0A93BA-D575-4723-8A9A-F782E3831C9D}" type="presParOf" srcId="{B37329ED-6E50-4C99-AD88-AE3EB78AE5E0}" destId="{7F97CDDE-B7FC-4702-88A3-882A702ED93A}" srcOrd="0" destOrd="0" presId="urn:microsoft.com/office/officeart/2005/8/layout/arrow5#1"/>
    <dgm:cxn modelId="{9CB0CB83-81EB-4A6E-96D1-2E8D2B0B2EDC}" type="presParOf" srcId="{B37329ED-6E50-4C99-AD88-AE3EB78AE5E0}" destId="{9F5F4688-0AD0-40FA-90BF-E8C03B02B7B6}" srcOrd="1" destOrd="0" presId="urn:microsoft.com/office/officeart/2005/8/layout/arrow5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2EDEF6-8B11-4479-9763-71F282265C9F}" type="doc">
      <dgm:prSet loTypeId="urn:microsoft.com/office/officeart/2005/8/layout/hProcess3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86BAC9-BBA8-4956-A6D7-32444CD6F3B2}">
      <dgm:prSet/>
      <dgm:spPr>
        <a:solidFill>
          <a:schemeClr val="bg1"/>
        </a:solidFill>
      </dgm:spPr>
      <dgm:t>
        <a:bodyPr/>
        <a:lstStyle/>
        <a:p>
          <a:pPr rtl="0"/>
          <a:r>
            <a:rPr lang="en-US" b="0" i="0" baseline="0" dirty="0" smtClean="0"/>
            <a:t>Defensible landscaping</a:t>
          </a:r>
          <a:endParaRPr lang="en-US" dirty="0"/>
        </a:p>
      </dgm:t>
    </dgm:pt>
    <dgm:pt modelId="{886A95E7-949D-4DCD-B33C-6BF8F9D9E510}" type="parTrans" cxnId="{505CA4C5-BC19-4D04-8BB4-53A30EF112C0}">
      <dgm:prSet/>
      <dgm:spPr/>
      <dgm:t>
        <a:bodyPr/>
        <a:lstStyle/>
        <a:p>
          <a:endParaRPr lang="en-US"/>
        </a:p>
      </dgm:t>
    </dgm:pt>
    <dgm:pt modelId="{387DD6AD-B152-4ABB-86F7-9D6B9D3FCEF6}" type="sibTrans" cxnId="{505CA4C5-BC19-4D04-8BB4-53A30EF112C0}">
      <dgm:prSet/>
      <dgm:spPr/>
      <dgm:t>
        <a:bodyPr/>
        <a:lstStyle/>
        <a:p>
          <a:endParaRPr lang="en-US"/>
        </a:p>
      </dgm:t>
    </dgm:pt>
    <dgm:pt modelId="{83116DFD-A552-42AD-9481-ABEA6257E568}">
      <dgm:prSet/>
      <dgm:spPr>
        <a:solidFill>
          <a:schemeClr val="bg1"/>
        </a:solidFill>
      </dgm:spPr>
      <dgm:t>
        <a:bodyPr/>
        <a:lstStyle/>
        <a:p>
          <a:pPr rtl="0"/>
          <a:r>
            <a:rPr lang="en-US" b="0" i="0" baseline="0" dirty="0" smtClean="0"/>
            <a:t>Zoning</a:t>
          </a:r>
          <a:endParaRPr lang="en-US" dirty="0"/>
        </a:p>
      </dgm:t>
    </dgm:pt>
    <dgm:pt modelId="{A39E023D-D6C1-4BF8-A00A-9065FE40D472}" type="parTrans" cxnId="{2CE2CE9D-7F35-419C-B62E-5DCCA64D577D}">
      <dgm:prSet/>
      <dgm:spPr/>
      <dgm:t>
        <a:bodyPr/>
        <a:lstStyle/>
        <a:p>
          <a:endParaRPr lang="en-US"/>
        </a:p>
      </dgm:t>
    </dgm:pt>
    <dgm:pt modelId="{ED3347E2-178D-4127-BA2D-CD83CFDC586B}" type="sibTrans" cxnId="{2CE2CE9D-7F35-419C-B62E-5DCCA64D577D}">
      <dgm:prSet/>
      <dgm:spPr/>
      <dgm:t>
        <a:bodyPr/>
        <a:lstStyle/>
        <a:p>
          <a:endParaRPr lang="en-US"/>
        </a:p>
      </dgm:t>
    </dgm:pt>
    <dgm:pt modelId="{9D3E8DAB-7EB0-4D81-B595-AA9CF08D969C}" type="pres">
      <dgm:prSet presAssocID="{B12EDEF6-8B11-4479-9763-71F282265C9F}" presName="Name0" presStyleCnt="0">
        <dgm:presLayoutVars>
          <dgm:dir/>
          <dgm:animLvl val="lvl"/>
          <dgm:resizeHandles val="exact"/>
        </dgm:presLayoutVars>
      </dgm:prSet>
      <dgm:spPr/>
    </dgm:pt>
    <dgm:pt modelId="{8F01C413-9879-44C8-B577-F1DC7DF5E073}" type="pres">
      <dgm:prSet presAssocID="{B12EDEF6-8B11-4479-9763-71F282265C9F}" presName="dummy" presStyleCnt="0"/>
      <dgm:spPr/>
    </dgm:pt>
    <dgm:pt modelId="{29232445-BD99-4E74-9C7F-917170E710BD}" type="pres">
      <dgm:prSet presAssocID="{B12EDEF6-8B11-4479-9763-71F282265C9F}" presName="linH" presStyleCnt="0"/>
      <dgm:spPr/>
    </dgm:pt>
    <dgm:pt modelId="{16FD9163-FE5D-41CF-97AA-5E9519780733}" type="pres">
      <dgm:prSet presAssocID="{B12EDEF6-8B11-4479-9763-71F282265C9F}" presName="padding1" presStyleCnt="0"/>
      <dgm:spPr/>
    </dgm:pt>
    <dgm:pt modelId="{1B333642-D1CB-452A-8EFA-7200D88096A7}" type="pres">
      <dgm:prSet presAssocID="{A086BAC9-BBA8-4956-A6D7-32444CD6F3B2}" presName="linV" presStyleCnt="0"/>
      <dgm:spPr/>
    </dgm:pt>
    <dgm:pt modelId="{223E5A24-6BFB-44C2-B013-922DBC72B8A8}" type="pres">
      <dgm:prSet presAssocID="{A086BAC9-BBA8-4956-A6D7-32444CD6F3B2}" presName="spVertical1" presStyleCnt="0"/>
      <dgm:spPr/>
    </dgm:pt>
    <dgm:pt modelId="{C5F7311E-D0B9-406A-BE7B-A8D15DFB8701}" type="pres">
      <dgm:prSet presAssocID="{A086BAC9-BBA8-4956-A6D7-32444CD6F3B2}" presName="parTx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1CC2C538-8DF8-429C-9367-092FF21AC142}" type="pres">
      <dgm:prSet presAssocID="{A086BAC9-BBA8-4956-A6D7-32444CD6F3B2}" presName="spVertical2" presStyleCnt="0"/>
      <dgm:spPr/>
    </dgm:pt>
    <dgm:pt modelId="{A3030E38-F47F-436C-8E46-26B1501EF3C3}" type="pres">
      <dgm:prSet presAssocID="{A086BAC9-BBA8-4956-A6D7-32444CD6F3B2}" presName="spVertical3" presStyleCnt="0"/>
      <dgm:spPr/>
    </dgm:pt>
    <dgm:pt modelId="{C25EFA47-8458-4E26-84CA-4C786204ED45}" type="pres">
      <dgm:prSet presAssocID="{387DD6AD-B152-4ABB-86F7-9D6B9D3FCEF6}" presName="space" presStyleCnt="0"/>
      <dgm:spPr/>
    </dgm:pt>
    <dgm:pt modelId="{F068CEEC-29C6-4A17-BC45-96CA02A9E6A8}" type="pres">
      <dgm:prSet presAssocID="{83116DFD-A552-42AD-9481-ABEA6257E568}" presName="linV" presStyleCnt="0"/>
      <dgm:spPr/>
    </dgm:pt>
    <dgm:pt modelId="{13213305-EC1D-4A17-95FD-6FB62EB413D7}" type="pres">
      <dgm:prSet presAssocID="{83116DFD-A552-42AD-9481-ABEA6257E568}" presName="spVertical1" presStyleCnt="0"/>
      <dgm:spPr/>
    </dgm:pt>
    <dgm:pt modelId="{D6BC27D9-38EB-43A4-B9B7-B84E1285DD80}" type="pres">
      <dgm:prSet presAssocID="{83116DFD-A552-42AD-9481-ABEA6257E568}" presName="parTx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92F1675C-B474-4FB8-8D5A-F892368E74E7}" type="pres">
      <dgm:prSet presAssocID="{83116DFD-A552-42AD-9481-ABEA6257E568}" presName="spVertical2" presStyleCnt="0"/>
      <dgm:spPr/>
    </dgm:pt>
    <dgm:pt modelId="{0C5E27EB-DE8D-4135-878A-D17D8B9D2F68}" type="pres">
      <dgm:prSet presAssocID="{83116DFD-A552-42AD-9481-ABEA6257E568}" presName="spVertical3" presStyleCnt="0"/>
      <dgm:spPr/>
    </dgm:pt>
    <dgm:pt modelId="{9463FDA3-6624-46FE-B60A-8FBD5761CD56}" type="pres">
      <dgm:prSet presAssocID="{B12EDEF6-8B11-4479-9763-71F282265C9F}" presName="padding2" presStyleCnt="0"/>
      <dgm:spPr/>
    </dgm:pt>
    <dgm:pt modelId="{A2DD4F85-61EB-4DD9-ADE7-E13EA1DE65FC}" type="pres">
      <dgm:prSet presAssocID="{B12EDEF6-8B11-4479-9763-71F282265C9F}" presName="negArrow" presStyleCnt="0"/>
      <dgm:spPr/>
    </dgm:pt>
    <dgm:pt modelId="{64D31584-3F96-4FBE-9C49-925F465F8A11}" type="pres">
      <dgm:prSet presAssocID="{B12EDEF6-8B11-4479-9763-71F282265C9F}" presName="backgroundArrow" presStyleLbl="node1" presStyleIdx="0" presStyleCnt="1" custLinFactNeighborX="1099" custLinFactNeighborY="-2917"/>
      <dgm:spPr/>
    </dgm:pt>
  </dgm:ptLst>
  <dgm:cxnLst>
    <dgm:cxn modelId="{721FF886-6ABA-4116-834A-B08EA777CE94}" type="presOf" srcId="{83116DFD-A552-42AD-9481-ABEA6257E568}" destId="{D6BC27D9-38EB-43A4-B9B7-B84E1285DD80}" srcOrd="0" destOrd="0" presId="urn:microsoft.com/office/officeart/2005/8/layout/hProcess3"/>
    <dgm:cxn modelId="{821B8255-5C6F-4C2E-A869-511E7A4C1C81}" type="presOf" srcId="{B12EDEF6-8B11-4479-9763-71F282265C9F}" destId="{9D3E8DAB-7EB0-4D81-B595-AA9CF08D969C}" srcOrd="0" destOrd="0" presId="urn:microsoft.com/office/officeart/2005/8/layout/hProcess3"/>
    <dgm:cxn modelId="{FB311DA9-CD5C-4AD6-AD75-2EEED910347E}" type="presOf" srcId="{A086BAC9-BBA8-4956-A6D7-32444CD6F3B2}" destId="{C5F7311E-D0B9-406A-BE7B-A8D15DFB8701}" srcOrd="0" destOrd="0" presId="urn:microsoft.com/office/officeart/2005/8/layout/hProcess3"/>
    <dgm:cxn modelId="{505CA4C5-BC19-4D04-8BB4-53A30EF112C0}" srcId="{B12EDEF6-8B11-4479-9763-71F282265C9F}" destId="{A086BAC9-BBA8-4956-A6D7-32444CD6F3B2}" srcOrd="0" destOrd="0" parTransId="{886A95E7-949D-4DCD-B33C-6BF8F9D9E510}" sibTransId="{387DD6AD-B152-4ABB-86F7-9D6B9D3FCEF6}"/>
    <dgm:cxn modelId="{2CE2CE9D-7F35-419C-B62E-5DCCA64D577D}" srcId="{B12EDEF6-8B11-4479-9763-71F282265C9F}" destId="{83116DFD-A552-42AD-9481-ABEA6257E568}" srcOrd="1" destOrd="0" parTransId="{A39E023D-D6C1-4BF8-A00A-9065FE40D472}" sibTransId="{ED3347E2-178D-4127-BA2D-CD83CFDC586B}"/>
    <dgm:cxn modelId="{45D7D795-1D00-48E2-B111-D547FC98C7DB}" type="presParOf" srcId="{9D3E8DAB-7EB0-4D81-B595-AA9CF08D969C}" destId="{8F01C413-9879-44C8-B577-F1DC7DF5E073}" srcOrd="0" destOrd="0" presId="urn:microsoft.com/office/officeart/2005/8/layout/hProcess3"/>
    <dgm:cxn modelId="{8681EFEB-5A19-41C2-9CB4-8C8818C9859E}" type="presParOf" srcId="{9D3E8DAB-7EB0-4D81-B595-AA9CF08D969C}" destId="{29232445-BD99-4E74-9C7F-917170E710BD}" srcOrd="1" destOrd="0" presId="urn:microsoft.com/office/officeart/2005/8/layout/hProcess3"/>
    <dgm:cxn modelId="{47E7E839-04E8-456F-BE4E-C2B4716287B4}" type="presParOf" srcId="{29232445-BD99-4E74-9C7F-917170E710BD}" destId="{16FD9163-FE5D-41CF-97AA-5E9519780733}" srcOrd="0" destOrd="0" presId="urn:microsoft.com/office/officeart/2005/8/layout/hProcess3"/>
    <dgm:cxn modelId="{B292DAF4-5D37-46BB-A140-031A7B6E4ADD}" type="presParOf" srcId="{29232445-BD99-4E74-9C7F-917170E710BD}" destId="{1B333642-D1CB-452A-8EFA-7200D88096A7}" srcOrd="1" destOrd="0" presId="urn:microsoft.com/office/officeart/2005/8/layout/hProcess3"/>
    <dgm:cxn modelId="{F476B0CE-CD31-4152-B415-C5EEF446619E}" type="presParOf" srcId="{1B333642-D1CB-452A-8EFA-7200D88096A7}" destId="{223E5A24-6BFB-44C2-B013-922DBC72B8A8}" srcOrd="0" destOrd="0" presId="urn:microsoft.com/office/officeart/2005/8/layout/hProcess3"/>
    <dgm:cxn modelId="{45E85207-CB57-412F-94A9-EC3CF8FEE552}" type="presParOf" srcId="{1B333642-D1CB-452A-8EFA-7200D88096A7}" destId="{C5F7311E-D0B9-406A-BE7B-A8D15DFB8701}" srcOrd="1" destOrd="0" presId="urn:microsoft.com/office/officeart/2005/8/layout/hProcess3"/>
    <dgm:cxn modelId="{BAC9AA5C-1097-4BE4-9C7F-EBA865DF20A5}" type="presParOf" srcId="{1B333642-D1CB-452A-8EFA-7200D88096A7}" destId="{1CC2C538-8DF8-429C-9367-092FF21AC142}" srcOrd="2" destOrd="0" presId="urn:microsoft.com/office/officeart/2005/8/layout/hProcess3"/>
    <dgm:cxn modelId="{75ED4029-DC37-4831-B5D0-B09C27E5C22E}" type="presParOf" srcId="{1B333642-D1CB-452A-8EFA-7200D88096A7}" destId="{A3030E38-F47F-436C-8E46-26B1501EF3C3}" srcOrd="3" destOrd="0" presId="urn:microsoft.com/office/officeart/2005/8/layout/hProcess3"/>
    <dgm:cxn modelId="{D7D490FB-C983-466D-8052-05DD02B2C9C9}" type="presParOf" srcId="{29232445-BD99-4E74-9C7F-917170E710BD}" destId="{C25EFA47-8458-4E26-84CA-4C786204ED45}" srcOrd="2" destOrd="0" presId="urn:microsoft.com/office/officeart/2005/8/layout/hProcess3"/>
    <dgm:cxn modelId="{89053C9A-E999-4055-BA1C-DA56032FC474}" type="presParOf" srcId="{29232445-BD99-4E74-9C7F-917170E710BD}" destId="{F068CEEC-29C6-4A17-BC45-96CA02A9E6A8}" srcOrd="3" destOrd="0" presId="urn:microsoft.com/office/officeart/2005/8/layout/hProcess3"/>
    <dgm:cxn modelId="{3CEDFA7B-BB14-432D-AE13-1642C57B8F76}" type="presParOf" srcId="{F068CEEC-29C6-4A17-BC45-96CA02A9E6A8}" destId="{13213305-EC1D-4A17-95FD-6FB62EB413D7}" srcOrd="0" destOrd="0" presId="urn:microsoft.com/office/officeart/2005/8/layout/hProcess3"/>
    <dgm:cxn modelId="{5DA6AC13-71B3-4D3C-B4AA-1ED59C4BEBB0}" type="presParOf" srcId="{F068CEEC-29C6-4A17-BC45-96CA02A9E6A8}" destId="{D6BC27D9-38EB-43A4-B9B7-B84E1285DD80}" srcOrd="1" destOrd="0" presId="urn:microsoft.com/office/officeart/2005/8/layout/hProcess3"/>
    <dgm:cxn modelId="{B626F9D3-C6BE-4DAF-9BF7-156BA0171C35}" type="presParOf" srcId="{F068CEEC-29C6-4A17-BC45-96CA02A9E6A8}" destId="{92F1675C-B474-4FB8-8D5A-F892368E74E7}" srcOrd="2" destOrd="0" presId="urn:microsoft.com/office/officeart/2005/8/layout/hProcess3"/>
    <dgm:cxn modelId="{77772F6F-D1E0-4B30-AD2A-E1CEE98171B7}" type="presParOf" srcId="{F068CEEC-29C6-4A17-BC45-96CA02A9E6A8}" destId="{0C5E27EB-DE8D-4135-878A-D17D8B9D2F68}" srcOrd="3" destOrd="0" presId="urn:microsoft.com/office/officeart/2005/8/layout/hProcess3"/>
    <dgm:cxn modelId="{9BCE46CF-A639-40F5-A7CD-ED9432B73F09}" type="presParOf" srcId="{29232445-BD99-4E74-9C7F-917170E710BD}" destId="{9463FDA3-6624-46FE-B60A-8FBD5761CD56}" srcOrd="4" destOrd="0" presId="urn:microsoft.com/office/officeart/2005/8/layout/hProcess3"/>
    <dgm:cxn modelId="{22862AAC-4EDE-4FC2-BC54-F8EAE915FA2A}" type="presParOf" srcId="{29232445-BD99-4E74-9C7F-917170E710BD}" destId="{A2DD4F85-61EB-4DD9-ADE7-E13EA1DE65FC}" srcOrd="5" destOrd="0" presId="urn:microsoft.com/office/officeart/2005/8/layout/hProcess3"/>
    <dgm:cxn modelId="{DB139C26-1B88-4DA6-9767-9D46763324F8}" type="presParOf" srcId="{29232445-BD99-4E74-9C7F-917170E710BD}" destId="{64D31584-3F96-4FBE-9C49-925F465F8A11}" srcOrd="6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82BDFDB-0068-4EF1-B01B-E27988DFA01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3FC45C-C99F-4129-BDBF-79853959E9DE}">
      <dgm:prSet phldrT="[Text]"/>
      <dgm:spPr/>
      <dgm:t>
        <a:bodyPr/>
        <a:lstStyle/>
        <a:p>
          <a:r>
            <a:rPr lang="en-US" dirty="0" smtClean="0"/>
            <a:t>Develop Landscape Plan</a:t>
          </a:r>
          <a:endParaRPr lang="en-US" dirty="0"/>
        </a:p>
      </dgm:t>
    </dgm:pt>
    <dgm:pt modelId="{DC082782-BE29-4A58-A10A-A24CA0A16958}" type="parTrans" cxnId="{A1289262-48B8-4C11-A688-69471347188F}">
      <dgm:prSet/>
      <dgm:spPr/>
      <dgm:t>
        <a:bodyPr/>
        <a:lstStyle/>
        <a:p>
          <a:endParaRPr lang="en-US"/>
        </a:p>
      </dgm:t>
    </dgm:pt>
    <dgm:pt modelId="{2C0AFBA5-98F9-4F66-8824-FC0AD7CF47EE}" type="sibTrans" cxnId="{A1289262-48B8-4C11-A688-69471347188F}">
      <dgm:prSet/>
      <dgm:spPr/>
      <dgm:t>
        <a:bodyPr/>
        <a:lstStyle/>
        <a:p>
          <a:endParaRPr lang="en-US"/>
        </a:p>
      </dgm:t>
    </dgm:pt>
    <dgm:pt modelId="{15F2D2C8-E3F4-4136-8073-564DFF2A84A8}">
      <dgm:prSet phldrT="[Text]" phldr="1"/>
      <dgm:spPr/>
      <dgm:t>
        <a:bodyPr/>
        <a:lstStyle/>
        <a:p>
          <a:endParaRPr lang="en-US"/>
        </a:p>
      </dgm:t>
    </dgm:pt>
    <dgm:pt modelId="{D935B8AA-D2DB-4839-A45B-03AC66FF3312}" type="parTrans" cxnId="{695A8786-F2E1-48D3-BE19-D800ECA2C2BC}">
      <dgm:prSet/>
      <dgm:spPr/>
      <dgm:t>
        <a:bodyPr/>
        <a:lstStyle/>
        <a:p>
          <a:endParaRPr lang="en-US"/>
        </a:p>
      </dgm:t>
    </dgm:pt>
    <dgm:pt modelId="{2E0FB758-331A-41DC-9232-0AFD281510CC}" type="sibTrans" cxnId="{695A8786-F2E1-48D3-BE19-D800ECA2C2BC}">
      <dgm:prSet/>
      <dgm:spPr/>
      <dgm:t>
        <a:bodyPr/>
        <a:lstStyle/>
        <a:p>
          <a:endParaRPr lang="en-US"/>
        </a:p>
      </dgm:t>
    </dgm:pt>
    <dgm:pt modelId="{A2A4CD35-E8DD-434E-ABCD-FABE1F78B041}">
      <dgm:prSet phldrT="[Text]" phldr="1"/>
      <dgm:spPr/>
      <dgm:t>
        <a:bodyPr/>
        <a:lstStyle/>
        <a:p>
          <a:endParaRPr lang="en-US"/>
        </a:p>
      </dgm:t>
    </dgm:pt>
    <dgm:pt modelId="{34285392-0BF8-4610-9F47-CD8BE46A5FBB}" type="parTrans" cxnId="{9FC85F3A-7D5C-41C6-903F-9655106B579A}">
      <dgm:prSet/>
      <dgm:spPr/>
      <dgm:t>
        <a:bodyPr/>
        <a:lstStyle/>
        <a:p>
          <a:endParaRPr lang="en-US"/>
        </a:p>
      </dgm:t>
    </dgm:pt>
    <dgm:pt modelId="{3309E1D3-4786-4C05-A0F8-87AE96A446FE}" type="sibTrans" cxnId="{9FC85F3A-7D5C-41C6-903F-9655106B579A}">
      <dgm:prSet/>
      <dgm:spPr/>
      <dgm:t>
        <a:bodyPr/>
        <a:lstStyle/>
        <a:p>
          <a:endParaRPr lang="en-US"/>
        </a:p>
      </dgm:t>
    </dgm:pt>
    <dgm:pt modelId="{4901643C-8B0B-463D-874F-9ECDC24085D9}">
      <dgm:prSet phldrT="[Text]"/>
      <dgm:spPr/>
      <dgm:t>
        <a:bodyPr/>
        <a:lstStyle/>
        <a:p>
          <a:r>
            <a:rPr lang="en-US" dirty="0" smtClean="0"/>
            <a:t>Condition Your Soil</a:t>
          </a:r>
          <a:endParaRPr lang="en-US" dirty="0"/>
        </a:p>
      </dgm:t>
    </dgm:pt>
    <dgm:pt modelId="{DBC0AFE6-530C-4B9C-8EEE-6FBD66A25D24}" type="parTrans" cxnId="{9C5CC78E-5E6F-421E-A839-2B0D43A15BA3}">
      <dgm:prSet/>
      <dgm:spPr/>
      <dgm:t>
        <a:bodyPr/>
        <a:lstStyle/>
        <a:p>
          <a:endParaRPr lang="en-US"/>
        </a:p>
      </dgm:t>
    </dgm:pt>
    <dgm:pt modelId="{1E04F3F5-393D-476A-9A48-9D1DC242F9AD}" type="sibTrans" cxnId="{9C5CC78E-5E6F-421E-A839-2B0D43A15BA3}">
      <dgm:prSet/>
      <dgm:spPr/>
      <dgm:t>
        <a:bodyPr/>
        <a:lstStyle/>
        <a:p>
          <a:endParaRPr lang="en-US"/>
        </a:p>
      </dgm:t>
    </dgm:pt>
    <dgm:pt modelId="{5FC6DBB4-66A1-4A1E-B002-E9BC472112AB}">
      <dgm:prSet phldrT="[Text]" phldr="1"/>
      <dgm:spPr/>
      <dgm:t>
        <a:bodyPr/>
        <a:lstStyle/>
        <a:p>
          <a:endParaRPr lang="en-US"/>
        </a:p>
      </dgm:t>
    </dgm:pt>
    <dgm:pt modelId="{27066CB9-7DBB-42F6-A7A4-5978C49B5B96}" type="parTrans" cxnId="{36711B40-75A3-4FF0-B689-C0990DFF5ABB}">
      <dgm:prSet/>
      <dgm:spPr/>
      <dgm:t>
        <a:bodyPr/>
        <a:lstStyle/>
        <a:p>
          <a:endParaRPr lang="en-US"/>
        </a:p>
      </dgm:t>
    </dgm:pt>
    <dgm:pt modelId="{59014DD8-6766-46B3-9C2B-34089A3CB5E4}" type="sibTrans" cxnId="{36711B40-75A3-4FF0-B689-C0990DFF5ABB}">
      <dgm:prSet/>
      <dgm:spPr/>
      <dgm:t>
        <a:bodyPr/>
        <a:lstStyle/>
        <a:p>
          <a:endParaRPr lang="en-US"/>
        </a:p>
      </dgm:t>
    </dgm:pt>
    <dgm:pt modelId="{23164A95-EF3C-4792-8DE5-374A1C91ADD1}">
      <dgm:prSet phldrT="[Text]" phldr="1"/>
      <dgm:spPr/>
      <dgm:t>
        <a:bodyPr/>
        <a:lstStyle/>
        <a:p>
          <a:endParaRPr lang="en-US"/>
        </a:p>
      </dgm:t>
    </dgm:pt>
    <dgm:pt modelId="{E6E4FA4F-59A0-4EFF-9295-3F321DBEAEE4}" type="parTrans" cxnId="{39A8F941-7BDB-4E6E-B054-8A099783B873}">
      <dgm:prSet/>
      <dgm:spPr/>
      <dgm:t>
        <a:bodyPr/>
        <a:lstStyle/>
        <a:p>
          <a:endParaRPr lang="en-US"/>
        </a:p>
      </dgm:t>
    </dgm:pt>
    <dgm:pt modelId="{F4560657-FD01-4F05-A4FF-166572FEF628}" type="sibTrans" cxnId="{39A8F941-7BDB-4E6E-B054-8A099783B873}">
      <dgm:prSet/>
      <dgm:spPr/>
      <dgm:t>
        <a:bodyPr/>
        <a:lstStyle/>
        <a:p>
          <a:endParaRPr lang="en-US"/>
        </a:p>
      </dgm:t>
    </dgm:pt>
    <dgm:pt modelId="{F1CAE678-DFB8-49D5-A0F4-0E7C81A39719}">
      <dgm:prSet phldrT="[Text]"/>
      <dgm:spPr/>
      <dgm:t>
        <a:bodyPr/>
        <a:lstStyle/>
        <a:p>
          <a:r>
            <a:rPr lang="en-US" dirty="0" smtClean="0"/>
            <a:t>Limit Lawn Size</a:t>
          </a:r>
          <a:endParaRPr lang="en-US" dirty="0"/>
        </a:p>
      </dgm:t>
    </dgm:pt>
    <dgm:pt modelId="{E50E33F1-88F1-4FA8-B8F9-80AAA651C90E}" type="parTrans" cxnId="{3620D4B0-2A2E-430D-AC6F-248926EB89A0}">
      <dgm:prSet/>
      <dgm:spPr/>
      <dgm:t>
        <a:bodyPr/>
        <a:lstStyle/>
        <a:p>
          <a:endParaRPr lang="en-US"/>
        </a:p>
      </dgm:t>
    </dgm:pt>
    <dgm:pt modelId="{453BAF7F-99BB-491A-8D8D-76056DA9C75E}" type="sibTrans" cxnId="{3620D4B0-2A2E-430D-AC6F-248926EB89A0}">
      <dgm:prSet/>
      <dgm:spPr/>
      <dgm:t>
        <a:bodyPr/>
        <a:lstStyle/>
        <a:p>
          <a:endParaRPr lang="en-US"/>
        </a:p>
      </dgm:t>
    </dgm:pt>
    <dgm:pt modelId="{AF3BD444-D9E8-423B-A056-7176183CECAF}">
      <dgm:prSet phldrT="[Text]" phldr="1"/>
      <dgm:spPr/>
      <dgm:t>
        <a:bodyPr/>
        <a:lstStyle/>
        <a:p>
          <a:endParaRPr lang="en-US"/>
        </a:p>
      </dgm:t>
    </dgm:pt>
    <dgm:pt modelId="{E6AF39F0-D393-4DD1-BFE3-14C725537EB0}" type="parTrans" cxnId="{70099DDD-F2B1-4644-B6E9-2FF2ACB7F066}">
      <dgm:prSet/>
      <dgm:spPr/>
      <dgm:t>
        <a:bodyPr/>
        <a:lstStyle/>
        <a:p>
          <a:endParaRPr lang="en-US"/>
        </a:p>
      </dgm:t>
    </dgm:pt>
    <dgm:pt modelId="{944E22B3-149E-4DFB-8317-097701BD15FF}" type="sibTrans" cxnId="{70099DDD-F2B1-4644-B6E9-2FF2ACB7F066}">
      <dgm:prSet/>
      <dgm:spPr/>
      <dgm:t>
        <a:bodyPr/>
        <a:lstStyle/>
        <a:p>
          <a:endParaRPr lang="en-US"/>
        </a:p>
      </dgm:t>
    </dgm:pt>
    <dgm:pt modelId="{35C6337C-76F3-4030-8BBD-A009352300A3}">
      <dgm:prSet phldrT="[Text]" phldr="1"/>
      <dgm:spPr/>
      <dgm:t>
        <a:bodyPr/>
        <a:lstStyle/>
        <a:p>
          <a:endParaRPr lang="en-US" dirty="0"/>
        </a:p>
      </dgm:t>
    </dgm:pt>
    <dgm:pt modelId="{725EB8C3-0F4A-423B-8249-0EA828808A84}" type="parTrans" cxnId="{73EBEFAF-8A34-4C47-BDF3-2E6962FD1655}">
      <dgm:prSet/>
      <dgm:spPr/>
      <dgm:t>
        <a:bodyPr/>
        <a:lstStyle/>
        <a:p>
          <a:endParaRPr lang="en-US"/>
        </a:p>
      </dgm:t>
    </dgm:pt>
    <dgm:pt modelId="{5CA96320-949C-490F-B685-05303BD71F8F}" type="sibTrans" cxnId="{73EBEFAF-8A34-4C47-BDF3-2E6962FD1655}">
      <dgm:prSet/>
      <dgm:spPr/>
      <dgm:t>
        <a:bodyPr/>
        <a:lstStyle/>
        <a:p>
          <a:endParaRPr lang="en-US"/>
        </a:p>
      </dgm:t>
    </dgm:pt>
    <dgm:pt modelId="{6C52ADF9-AE0D-43C5-A445-18C65D4DA57B}">
      <dgm:prSet phldrT="[Text]"/>
      <dgm:spPr/>
      <dgm:t>
        <a:bodyPr/>
        <a:lstStyle/>
        <a:p>
          <a:endParaRPr lang="en-US" dirty="0"/>
        </a:p>
      </dgm:t>
    </dgm:pt>
    <dgm:pt modelId="{D01FEEF8-9045-49EE-BBA0-8ED3C73E0ADF}" type="parTrans" cxnId="{251A04D1-B292-4D5D-8388-FF70D3FA7E4A}">
      <dgm:prSet/>
      <dgm:spPr/>
      <dgm:t>
        <a:bodyPr/>
        <a:lstStyle/>
        <a:p>
          <a:endParaRPr lang="en-US"/>
        </a:p>
      </dgm:t>
    </dgm:pt>
    <dgm:pt modelId="{5DF3645D-71E3-4976-BB29-6083DA182E98}" type="sibTrans" cxnId="{251A04D1-B292-4D5D-8388-FF70D3FA7E4A}">
      <dgm:prSet/>
      <dgm:spPr/>
      <dgm:t>
        <a:bodyPr/>
        <a:lstStyle/>
        <a:p>
          <a:endParaRPr lang="en-US"/>
        </a:p>
      </dgm:t>
    </dgm:pt>
    <dgm:pt modelId="{4235F35A-8B0F-481F-8E39-F34FFFB3187E}">
      <dgm:prSet phldrT="[Text]"/>
      <dgm:spPr/>
      <dgm:t>
        <a:bodyPr/>
        <a:lstStyle/>
        <a:p>
          <a:endParaRPr lang="en-US" dirty="0"/>
        </a:p>
      </dgm:t>
    </dgm:pt>
    <dgm:pt modelId="{1C67B329-19DC-43A2-99CF-26543E2E0F7F}" type="parTrans" cxnId="{DE5C895E-F70C-4A72-B7F8-237B59311BEC}">
      <dgm:prSet/>
      <dgm:spPr/>
      <dgm:t>
        <a:bodyPr/>
        <a:lstStyle/>
        <a:p>
          <a:endParaRPr lang="en-US"/>
        </a:p>
      </dgm:t>
    </dgm:pt>
    <dgm:pt modelId="{D2361FCA-8ADB-4F0C-95D0-95936496BC1D}" type="sibTrans" cxnId="{DE5C895E-F70C-4A72-B7F8-237B59311BEC}">
      <dgm:prSet/>
      <dgm:spPr/>
      <dgm:t>
        <a:bodyPr/>
        <a:lstStyle/>
        <a:p>
          <a:endParaRPr lang="en-US"/>
        </a:p>
      </dgm:t>
    </dgm:pt>
    <dgm:pt modelId="{522A4803-3A3B-49AA-82C8-A24F45E8D3D8}">
      <dgm:prSet phldrT="[Text]"/>
      <dgm:spPr/>
      <dgm:t>
        <a:bodyPr/>
        <a:lstStyle/>
        <a:p>
          <a:r>
            <a:rPr lang="en-US" dirty="0" smtClean="0"/>
            <a:t>Irrigate Efficiently</a:t>
          </a:r>
          <a:endParaRPr lang="en-US" dirty="0"/>
        </a:p>
      </dgm:t>
    </dgm:pt>
    <dgm:pt modelId="{19201255-3D4A-4983-83B9-2A40816EE0BF}" type="parTrans" cxnId="{41E2F344-6F99-4C58-AF36-AE0CB6AA4EA2}">
      <dgm:prSet/>
      <dgm:spPr/>
      <dgm:t>
        <a:bodyPr/>
        <a:lstStyle/>
        <a:p>
          <a:endParaRPr lang="en-US"/>
        </a:p>
      </dgm:t>
    </dgm:pt>
    <dgm:pt modelId="{2EC5C878-196A-4809-9858-960BC0CA5F11}" type="sibTrans" cxnId="{41E2F344-6F99-4C58-AF36-AE0CB6AA4EA2}">
      <dgm:prSet/>
      <dgm:spPr/>
      <dgm:t>
        <a:bodyPr/>
        <a:lstStyle/>
        <a:p>
          <a:endParaRPr lang="en-US"/>
        </a:p>
      </dgm:t>
    </dgm:pt>
    <dgm:pt modelId="{F35141D3-8ABD-4C99-8B31-DA45F2C409BA}" type="pres">
      <dgm:prSet presAssocID="{582BDFDB-0068-4EF1-B01B-E27988DFA01A}" presName="Name0" presStyleCnt="0">
        <dgm:presLayoutVars>
          <dgm:dir/>
          <dgm:animLvl val="lvl"/>
          <dgm:resizeHandles val="exact"/>
        </dgm:presLayoutVars>
      </dgm:prSet>
      <dgm:spPr/>
    </dgm:pt>
    <dgm:pt modelId="{A48161DC-FD26-42A5-B835-4CB99AD7288C}" type="pres">
      <dgm:prSet presAssocID="{3B3FC45C-C99F-4129-BDBF-79853959E9DE}" presName="linNode" presStyleCnt="0"/>
      <dgm:spPr/>
    </dgm:pt>
    <dgm:pt modelId="{BA8E305E-90AE-4995-9E45-36AB5CC69954}" type="pres">
      <dgm:prSet presAssocID="{3B3FC45C-C99F-4129-BDBF-79853959E9DE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80452C-34F5-40AA-9135-1AE98C572743}" type="pres">
      <dgm:prSet presAssocID="{3B3FC45C-C99F-4129-BDBF-79853959E9DE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C90666-1AD5-4196-AFCC-C8F086C2E686}" type="pres">
      <dgm:prSet presAssocID="{2C0AFBA5-98F9-4F66-8824-FC0AD7CF47EE}" presName="sp" presStyleCnt="0"/>
      <dgm:spPr/>
    </dgm:pt>
    <dgm:pt modelId="{BE51BD54-5FA2-4A80-96E9-D1887B272CB1}" type="pres">
      <dgm:prSet presAssocID="{4901643C-8B0B-463D-874F-9ECDC24085D9}" presName="linNode" presStyleCnt="0"/>
      <dgm:spPr/>
    </dgm:pt>
    <dgm:pt modelId="{84681277-3C3F-4093-9871-388CF74076F7}" type="pres">
      <dgm:prSet presAssocID="{4901643C-8B0B-463D-874F-9ECDC24085D9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C2B8C2F9-ED09-4DAB-8B4A-91AEAD65786B}" type="pres">
      <dgm:prSet presAssocID="{4901643C-8B0B-463D-874F-9ECDC24085D9}" presName="descendantText" presStyleLbl="alignAccFollowNode1" presStyleIdx="1" presStyleCnt="4">
        <dgm:presLayoutVars>
          <dgm:bulletEnabled val="1"/>
        </dgm:presLayoutVars>
      </dgm:prSet>
      <dgm:spPr/>
    </dgm:pt>
    <dgm:pt modelId="{B005B58A-D25C-4DE5-BFD1-C3C73E219DEB}" type="pres">
      <dgm:prSet presAssocID="{1E04F3F5-393D-476A-9A48-9D1DC242F9AD}" presName="sp" presStyleCnt="0"/>
      <dgm:spPr/>
    </dgm:pt>
    <dgm:pt modelId="{AFA6E48C-80FA-4040-92B9-0DC3E1C06B8D}" type="pres">
      <dgm:prSet presAssocID="{F1CAE678-DFB8-49D5-A0F4-0E7C81A39719}" presName="linNode" presStyleCnt="0"/>
      <dgm:spPr/>
    </dgm:pt>
    <dgm:pt modelId="{A4E759BF-D788-436A-8E72-1D37951172CC}" type="pres">
      <dgm:prSet presAssocID="{F1CAE678-DFB8-49D5-A0F4-0E7C81A39719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6DD31025-2B98-4CD4-803C-4C3CC581F4D9}" type="pres">
      <dgm:prSet presAssocID="{F1CAE678-DFB8-49D5-A0F4-0E7C81A39719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508AB3-3711-41CF-93F4-80B48CEF9A4A}" type="pres">
      <dgm:prSet presAssocID="{453BAF7F-99BB-491A-8D8D-76056DA9C75E}" presName="sp" presStyleCnt="0"/>
      <dgm:spPr/>
    </dgm:pt>
    <dgm:pt modelId="{A32687F9-7039-4B49-956A-AF961F970776}" type="pres">
      <dgm:prSet presAssocID="{522A4803-3A3B-49AA-82C8-A24F45E8D3D8}" presName="linNode" presStyleCnt="0"/>
      <dgm:spPr/>
    </dgm:pt>
    <dgm:pt modelId="{DB546519-CCF0-4308-8496-D6A842DC4B34}" type="pres">
      <dgm:prSet presAssocID="{522A4803-3A3B-49AA-82C8-A24F45E8D3D8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94A808-8CC3-4A61-8164-8A7D47999703}" type="pres">
      <dgm:prSet presAssocID="{522A4803-3A3B-49AA-82C8-A24F45E8D3D8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6FA2B5CC-8488-481D-A84B-95A4CF95AC08}" type="presOf" srcId="{3B3FC45C-C99F-4129-BDBF-79853959E9DE}" destId="{BA8E305E-90AE-4995-9E45-36AB5CC69954}" srcOrd="0" destOrd="0" presId="urn:microsoft.com/office/officeart/2005/8/layout/vList5"/>
    <dgm:cxn modelId="{251A04D1-B292-4D5D-8388-FF70D3FA7E4A}" srcId="{522A4803-3A3B-49AA-82C8-A24F45E8D3D8}" destId="{6C52ADF9-AE0D-43C5-A445-18C65D4DA57B}" srcOrd="1" destOrd="0" parTransId="{D01FEEF8-9045-49EE-BBA0-8ED3C73E0ADF}" sibTransId="{5DF3645D-71E3-4976-BB29-6083DA182E98}"/>
    <dgm:cxn modelId="{5E4F8A57-F25A-4800-86E2-32C3E6323C7F}" type="presOf" srcId="{23164A95-EF3C-4792-8DE5-374A1C91ADD1}" destId="{C2B8C2F9-ED09-4DAB-8B4A-91AEAD65786B}" srcOrd="0" destOrd="1" presId="urn:microsoft.com/office/officeart/2005/8/layout/vList5"/>
    <dgm:cxn modelId="{ABEF8995-E1C0-4B9E-996E-424547A48A8E}" type="presOf" srcId="{6C52ADF9-AE0D-43C5-A445-18C65D4DA57B}" destId="{AC94A808-8CC3-4A61-8164-8A7D47999703}" srcOrd="0" destOrd="1" presId="urn:microsoft.com/office/officeart/2005/8/layout/vList5"/>
    <dgm:cxn modelId="{2102F9EE-A0B2-44BF-9765-D06D4A47252F}" type="presOf" srcId="{35C6337C-76F3-4030-8BBD-A009352300A3}" destId="{6DD31025-2B98-4CD4-803C-4C3CC581F4D9}" srcOrd="0" destOrd="1" presId="urn:microsoft.com/office/officeart/2005/8/layout/vList5"/>
    <dgm:cxn modelId="{76FC941C-20CD-423A-8BC9-6A776E04F03A}" type="presOf" srcId="{582BDFDB-0068-4EF1-B01B-E27988DFA01A}" destId="{F35141D3-8ABD-4C99-8B31-DA45F2C409BA}" srcOrd="0" destOrd="0" presId="urn:microsoft.com/office/officeart/2005/8/layout/vList5"/>
    <dgm:cxn modelId="{695A8786-F2E1-48D3-BE19-D800ECA2C2BC}" srcId="{3B3FC45C-C99F-4129-BDBF-79853959E9DE}" destId="{15F2D2C8-E3F4-4136-8073-564DFF2A84A8}" srcOrd="0" destOrd="0" parTransId="{D935B8AA-D2DB-4839-A45B-03AC66FF3312}" sibTransId="{2E0FB758-331A-41DC-9232-0AFD281510CC}"/>
    <dgm:cxn modelId="{2B90AA94-DEE9-42F4-A8C4-88E85632FFF1}" type="presOf" srcId="{AF3BD444-D9E8-423B-A056-7176183CECAF}" destId="{6DD31025-2B98-4CD4-803C-4C3CC581F4D9}" srcOrd="0" destOrd="0" presId="urn:microsoft.com/office/officeart/2005/8/layout/vList5"/>
    <dgm:cxn modelId="{36711B40-75A3-4FF0-B689-C0990DFF5ABB}" srcId="{4901643C-8B0B-463D-874F-9ECDC24085D9}" destId="{5FC6DBB4-66A1-4A1E-B002-E9BC472112AB}" srcOrd="0" destOrd="0" parTransId="{27066CB9-7DBB-42F6-A7A4-5978C49B5B96}" sibTransId="{59014DD8-6766-46B3-9C2B-34089A3CB5E4}"/>
    <dgm:cxn modelId="{39A8F941-7BDB-4E6E-B054-8A099783B873}" srcId="{4901643C-8B0B-463D-874F-9ECDC24085D9}" destId="{23164A95-EF3C-4792-8DE5-374A1C91ADD1}" srcOrd="1" destOrd="0" parTransId="{E6E4FA4F-59A0-4EFF-9295-3F321DBEAEE4}" sibTransId="{F4560657-FD01-4F05-A4FF-166572FEF628}"/>
    <dgm:cxn modelId="{2A3BF140-CE5B-4AC1-BA36-28FD9B251374}" type="presOf" srcId="{A2A4CD35-E8DD-434E-ABCD-FABE1F78B041}" destId="{9780452C-34F5-40AA-9135-1AE98C572743}" srcOrd="0" destOrd="1" presId="urn:microsoft.com/office/officeart/2005/8/layout/vList5"/>
    <dgm:cxn modelId="{4F5EAD38-A18C-4EAF-80E6-C9680E0D44A8}" type="presOf" srcId="{F1CAE678-DFB8-49D5-A0F4-0E7C81A39719}" destId="{A4E759BF-D788-436A-8E72-1D37951172CC}" srcOrd="0" destOrd="0" presId="urn:microsoft.com/office/officeart/2005/8/layout/vList5"/>
    <dgm:cxn modelId="{C9E6F1DB-985F-4C1F-B479-BE2DCC775AC7}" type="presOf" srcId="{4235F35A-8B0F-481F-8E39-F34FFFB3187E}" destId="{AC94A808-8CC3-4A61-8164-8A7D47999703}" srcOrd="0" destOrd="0" presId="urn:microsoft.com/office/officeart/2005/8/layout/vList5"/>
    <dgm:cxn modelId="{6F549A58-709D-404E-AE92-97AD4336E821}" type="presOf" srcId="{15F2D2C8-E3F4-4136-8073-564DFF2A84A8}" destId="{9780452C-34F5-40AA-9135-1AE98C572743}" srcOrd="0" destOrd="0" presId="urn:microsoft.com/office/officeart/2005/8/layout/vList5"/>
    <dgm:cxn modelId="{EA1F23E0-C447-4E05-83E5-B71D3DD67D5E}" type="presOf" srcId="{4901643C-8B0B-463D-874F-9ECDC24085D9}" destId="{84681277-3C3F-4093-9871-388CF74076F7}" srcOrd="0" destOrd="0" presId="urn:microsoft.com/office/officeart/2005/8/layout/vList5"/>
    <dgm:cxn modelId="{3620D4B0-2A2E-430D-AC6F-248926EB89A0}" srcId="{582BDFDB-0068-4EF1-B01B-E27988DFA01A}" destId="{F1CAE678-DFB8-49D5-A0F4-0E7C81A39719}" srcOrd="2" destOrd="0" parTransId="{E50E33F1-88F1-4FA8-B8F9-80AAA651C90E}" sibTransId="{453BAF7F-99BB-491A-8D8D-76056DA9C75E}"/>
    <dgm:cxn modelId="{9C5CC78E-5E6F-421E-A839-2B0D43A15BA3}" srcId="{582BDFDB-0068-4EF1-B01B-E27988DFA01A}" destId="{4901643C-8B0B-463D-874F-9ECDC24085D9}" srcOrd="1" destOrd="0" parTransId="{DBC0AFE6-530C-4B9C-8EEE-6FBD66A25D24}" sibTransId="{1E04F3F5-393D-476A-9A48-9D1DC242F9AD}"/>
    <dgm:cxn modelId="{41E2F344-6F99-4C58-AF36-AE0CB6AA4EA2}" srcId="{582BDFDB-0068-4EF1-B01B-E27988DFA01A}" destId="{522A4803-3A3B-49AA-82C8-A24F45E8D3D8}" srcOrd="3" destOrd="0" parTransId="{19201255-3D4A-4983-83B9-2A40816EE0BF}" sibTransId="{2EC5C878-196A-4809-9858-960BC0CA5F11}"/>
    <dgm:cxn modelId="{1BB1C04D-B8D0-4695-8384-B90D6E873F81}" type="presOf" srcId="{522A4803-3A3B-49AA-82C8-A24F45E8D3D8}" destId="{DB546519-CCF0-4308-8496-D6A842DC4B34}" srcOrd="0" destOrd="0" presId="urn:microsoft.com/office/officeart/2005/8/layout/vList5"/>
    <dgm:cxn modelId="{73EBEFAF-8A34-4C47-BDF3-2E6962FD1655}" srcId="{F1CAE678-DFB8-49D5-A0F4-0E7C81A39719}" destId="{35C6337C-76F3-4030-8BBD-A009352300A3}" srcOrd="1" destOrd="0" parTransId="{725EB8C3-0F4A-423B-8249-0EA828808A84}" sibTransId="{5CA96320-949C-490F-B685-05303BD71F8F}"/>
    <dgm:cxn modelId="{A1289262-48B8-4C11-A688-69471347188F}" srcId="{582BDFDB-0068-4EF1-B01B-E27988DFA01A}" destId="{3B3FC45C-C99F-4129-BDBF-79853959E9DE}" srcOrd="0" destOrd="0" parTransId="{DC082782-BE29-4A58-A10A-A24CA0A16958}" sibTransId="{2C0AFBA5-98F9-4F66-8824-FC0AD7CF47EE}"/>
    <dgm:cxn modelId="{70099DDD-F2B1-4644-B6E9-2FF2ACB7F066}" srcId="{F1CAE678-DFB8-49D5-A0F4-0E7C81A39719}" destId="{AF3BD444-D9E8-423B-A056-7176183CECAF}" srcOrd="0" destOrd="0" parTransId="{E6AF39F0-D393-4DD1-BFE3-14C725537EB0}" sibTransId="{944E22B3-149E-4DFB-8317-097701BD15FF}"/>
    <dgm:cxn modelId="{9FC85F3A-7D5C-41C6-903F-9655106B579A}" srcId="{3B3FC45C-C99F-4129-BDBF-79853959E9DE}" destId="{A2A4CD35-E8DD-434E-ABCD-FABE1F78B041}" srcOrd="1" destOrd="0" parTransId="{34285392-0BF8-4610-9F47-CD8BE46A5FBB}" sibTransId="{3309E1D3-4786-4C05-A0F8-87AE96A446FE}"/>
    <dgm:cxn modelId="{EF5813DD-6592-4B1D-B896-3518783E0C85}" type="presOf" srcId="{5FC6DBB4-66A1-4A1E-B002-E9BC472112AB}" destId="{C2B8C2F9-ED09-4DAB-8B4A-91AEAD65786B}" srcOrd="0" destOrd="0" presId="urn:microsoft.com/office/officeart/2005/8/layout/vList5"/>
    <dgm:cxn modelId="{DE5C895E-F70C-4A72-B7F8-237B59311BEC}" srcId="{522A4803-3A3B-49AA-82C8-A24F45E8D3D8}" destId="{4235F35A-8B0F-481F-8E39-F34FFFB3187E}" srcOrd="0" destOrd="0" parTransId="{1C67B329-19DC-43A2-99CF-26543E2E0F7F}" sibTransId="{D2361FCA-8ADB-4F0C-95D0-95936496BC1D}"/>
    <dgm:cxn modelId="{21DCF3B8-5CA7-4538-90BE-692835B7BEA4}" type="presParOf" srcId="{F35141D3-8ABD-4C99-8B31-DA45F2C409BA}" destId="{A48161DC-FD26-42A5-B835-4CB99AD7288C}" srcOrd="0" destOrd="0" presId="urn:microsoft.com/office/officeart/2005/8/layout/vList5"/>
    <dgm:cxn modelId="{52AE79A0-9D2E-46FD-A386-D8D5B8AB2124}" type="presParOf" srcId="{A48161DC-FD26-42A5-B835-4CB99AD7288C}" destId="{BA8E305E-90AE-4995-9E45-36AB5CC69954}" srcOrd="0" destOrd="0" presId="urn:microsoft.com/office/officeart/2005/8/layout/vList5"/>
    <dgm:cxn modelId="{2154840E-9421-42D4-BC30-977CEE97181B}" type="presParOf" srcId="{A48161DC-FD26-42A5-B835-4CB99AD7288C}" destId="{9780452C-34F5-40AA-9135-1AE98C572743}" srcOrd="1" destOrd="0" presId="urn:microsoft.com/office/officeart/2005/8/layout/vList5"/>
    <dgm:cxn modelId="{B39AE3C2-0D42-4D30-BDD2-9B2CA12B5478}" type="presParOf" srcId="{F35141D3-8ABD-4C99-8B31-DA45F2C409BA}" destId="{D1C90666-1AD5-4196-AFCC-C8F086C2E686}" srcOrd="1" destOrd="0" presId="urn:microsoft.com/office/officeart/2005/8/layout/vList5"/>
    <dgm:cxn modelId="{0AF1A668-79FA-4C2A-9CC1-F1644FF5BDEE}" type="presParOf" srcId="{F35141D3-8ABD-4C99-8B31-DA45F2C409BA}" destId="{BE51BD54-5FA2-4A80-96E9-D1887B272CB1}" srcOrd="2" destOrd="0" presId="urn:microsoft.com/office/officeart/2005/8/layout/vList5"/>
    <dgm:cxn modelId="{09893275-B6BE-4510-BC52-2EDBC3ECDF4A}" type="presParOf" srcId="{BE51BD54-5FA2-4A80-96E9-D1887B272CB1}" destId="{84681277-3C3F-4093-9871-388CF74076F7}" srcOrd="0" destOrd="0" presId="urn:microsoft.com/office/officeart/2005/8/layout/vList5"/>
    <dgm:cxn modelId="{E5E1BA3D-2979-4586-9A57-80DADE01A46A}" type="presParOf" srcId="{BE51BD54-5FA2-4A80-96E9-D1887B272CB1}" destId="{C2B8C2F9-ED09-4DAB-8B4A-91AEAD65786B}" srcOrd="1" destOrd="0" presId="urn:microsoft.com/office/officeart/2005/8/layout/vList5"/>
    <dgm:cxn modelId="{94A1EFA8-B8BB-461E-B691-91506E3219D2}" type="presParOf" srcId="{F35141D3-8ABD-4C99-8B31-DA45F2C409BA}" destId="{B005B58A-D25C-4DE5-BFD1-C3C73E219DEB}" srcOrd="3" destOrd="0" presId="urn:microsoft.com/office/officeart/2005/8/layout/vList5"/>
    <dgm:cxn modelId="{EFD2A726-EEE1-420E-9430-216F19A41421}" type="presParOf" srcId="{F35141D3-8ABD-4C99-8B31-DA45F2C409BA}" destId="{AFA6E48C-80FA-4040-92B9-0DC3E1C06B8D}" srcOrd="4" destOrd="0" presId="urn:microsoft.com/office/officeart/2005/8/layout/vList5"/>
    <dgm:cxn modelId="{FA1DC361-E28F-46ED-9F99-587AD5C78359}" type="presParOf" srcId="{AFA6E48C-80FA-4040-92B9-0DC3E1C06B8D}" destId="{A4E759BF-D788-436A-8E72-1D37951172CC}" srcOrd="0" destOrd="0" presId="urn:microsoft.com/office/officeart/2005/8/layout/vList5"/>
    <dgm:cxn modelId="{2E0FB3D1-9551-40DB-B06A-BE6BAE9E5E45}" type="presParOf" srcId="{AFA6E48C-80FA-4040-92B9-0DC3E1C06B8D}" destId="{6DD31025-2B98-4CD4-803C-4C3CC581F4D9}" srcOrd="1" destOrd="0" presId="urn:microsoft.com/office/officeart/2005/8/layout/vList5"/>
    <dgm:cxn modelId="{062B7602-46B2-49DB-83B0-73A02021E465}" type="presParOf" srcId="{F35141D3-8ABD-4C99-8B31-DA45F2C409BA}" destId="{C6508AB3-3711-41CF-93F4-80B48CEF9A4A}" srcOrd="5" destOrd="0" presId="urn:microsoft.com/office/officeart/2005/8/layout/vList5"/>
    <dgm:cxn modelId="{989F6F88-E6FA-4295-9010-F7261C0E94FE}" type="presParOf" srcId="{F35141D3-8ABD-4C99-8B31-DA45F2C409BA}" destId="{A32687F9-7039-4B49-956A-AF961F970776}" srcOrd="6" destOrd="0" presId="urn:microsoft.com/office/officeart/2005/8/layout/vList5"/>
    <dgm:cxn modelId="{A78094A7-7F08-4428-8D00-9E67D64261D6}" type="presParOf" srcId="{A32687F9-7039-4B49-956A-AF961F970776}" destId="{DB546519-CCF0-4308-8496-D6A842DC4B34}" srcOrd="0" destOrd="0" presId="urn:microsoft.com/office/officeart/2005/8/layout/vList5"/>
    <dgm:cxn modelId="{A542E082-1641-4872-9892-E13A6364A384}" type="presParOf" srcId="{A32687F9-7039-4B49-956A-AF961F970776}" destId="{AC94A808-8CC3-4A61-8164-8A7D4799970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EEF1A4-179B-4C91-B9F2-4A499F26B18F}">
      <dsp:nvSpPr>
        <dsp:cNvPr id="0" name=""/>
        <dsp:cNvSpPr/>
      </dsp:nvSpPr>
      <dsp:spPr>
        <a:xfrm>
          <a:off x="2017871" y="60384"/>
          <a:ext cx="2898457" cy="28984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Beauty</a:t>
          </a:r>
          <a:endParaRPr lang="en-US" sz="2000" kern="1200"/>
        </a:p>
      </dsp:txBody>
      <dsp:txXfrm>
        <a:off x="2404332" y="567614"/>
        <a:ext cx="2125535" cy="1304306"/>
      </dsp:txXfrm>
    </dsp:sp>
    <dsp:sp modelId="{0514E1A5-12A7-44DE-A877-96D0B7B084F9}">
      <dsp:nvSpPr>
        <dsp:cNvPr id="0" name=""/>
        <dsp:cNvSpPr/>
      </dsp:nvSpPr>
      <dsp:spPr>
        <a:xfrm>
          <a:off x="3063731" y="1871920"/>
          <a:ext cx="2898457" cy="28984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Utility</a:t>
          </a:r>
          <a:endParaRPr lang="en-US" sz="2000" kern="1200"/>
        </a:p>
      </dsp:txBody>
      <dsp:txXfrm>
        <a:off x="3950176" y="2620688"/>
        <a:ext cx="1739074" cy="1594151"/>
      </dsp:txXfrm>
    </dsp:sp>
    <dsp:sp modelId="{12A63E07-6A09-442A-87CA-B5DA697BE228}">
      <dsp:nvSpPr>
        <dsp:cNvPr id="0" name=""/>
        <dsp:cNvSpPr/>
      </dsp:nvSpPr>
      <dsp:spPr>
        <a:xfrm>
          <a:off x="972010" y="1871920"/>
          <a:ext cx="2898457" cy="28984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Conservation</a:t>
          </a:r>
          <a:endParaRPr lang="en-US" sz="2000" kern="1200"/>
        </a:p>
      </dsp:txBody>
      <dsp:txXfrm>
        <a:off x="1244949" y="2620688"/>
        <a:ext cx="1739074" cy="15941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97CDDE-B7FC-4702-88A3-882A702ED93A}">
      <dsp:nvSpPr>
        <dsp:cNvPr id="0" name=""/>
        <dsp:cNvSpPr/>
      </dsp:nvSpPr>
      <dsp:spPr>
        <a:xfrm rot="16200000">
          <a:off x="262" y="35978"/>
          <a:ext cx="1299641" cy="1299641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satMod val="15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shade val="8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5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flat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bg1"/>
              </a:solidFill>
              <a:ea typeface="+mn-ea"/>
              <a:cs typeface="+mn-cs"/>
            </a:rPr>
            <a:t>Zeroscaping</a:t>
          </a:r>
          <a:endParaRPr lang="en-US" sz="1100" kern="1200" dirty="0">
            <a:solidFill>
              <a:schemeClr val="bg1"/>
            </a:solidFill>
            <a:ea typeface="+mn-ea"/>
            <a:cs typeface="+mn-cs"/>
          </a:endParaRPr>
        </a:p>
      </dsp:txBody>
      <dsp:txXfrm rot="5400000">
        <a:off x="263" y="360887"/>
        <a:ext cx="1072204" cy="649821"/>
      </dsp:txXfrm>
    </dsp:sp>
    <dsp:sp modelId="{9F5F4688-0AD0-40FA-90BF-E8C03B02B7B6}">
      <dsp:nvSpPr>
        <dsp:cNvPr id="0" name=""/>
        <dsp:cNvSpPr/>
      </dsp:nvSpPr>
      <dsp:spPr>
        <a:xfrm rot="5400000">
          <a:off x="1367095" y="35978"/>
          <a:ext cx="1299641" cy="1299641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satMod val="15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shade val="8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5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flat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>
              <a:solidFill>
                <a:schemeClr val="bg1"/>
              </a:solidFill>
              <a:ea typeface="+mn-ea"/>
              <a:cs typeface="+mn-cs"/>
            </a:rPr>
            <a:t>Xeriscaping</a:t>
          </a:r>
          <a:endParaRPr lang="en-US" sz="1100" kern="1200" dirty="0">
            <a:solidFill>
              <a:schemeClr val="bg1"/>
            </a:solidFill>
            <a:ea typeface="+mn-ea"/>
            <a:cs typeface="+mn-cs"/>
          </a:endParaRPr>
        </a:p>
      </dsp:txBody>
      <dsp:txXfrm rot="-5400000">
        <a:off x="1594533" y="360888"/>
        <a:ext cx="1072204" cy="6498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D31584-3F96-4FBE-9C49-925F465F8A11}">
      <dsp:nvSpPr>
        <dsp:cNvPr id="0" name=""/>
        <dsp:cNvSpPr/>
      </dsp:nvSpPr>
      <dsp:spPr>
        <a:xfrm>
          <a:off x="0" y="0"/>
          <a:ext cx="6934200" cy="1296000"/>
        </a:xfrm>
        <a:prstGeom prst="right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0000"/>
                <a:satMod val="15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shade val="8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5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BC27D9-38EB-43A4-B9B7-B84E1285DD80}">
      <dsp:nvSpPr>
        <dsp:cNvPr id="0" name=""/>
        <dsp:cNvSpPr/>
      </dsp:nvSpPr>
      <dsp:spPr>
        <a:xfrm>
          <a:off x="3848769" y="361799"/>
          <a:ext cx="2742530" cy="648000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baseline="0" dirty="0" smtClean="0"/>
            <a:t>Zoning</a:t>
          </a:r>
          <a:endParaRPr lang="en-US" sz="1800" kern="1200" dirty="0"/>
        </a:p>
      </dsp:txBody>
      <dsp:txXfrm>
        <a:off x="3848769" y="361799"/>
        <a:ext cx="2742530" cy="648000"/>
      </dsp:txXfrm>
    </dsp:sp>
    <dsp:sp modelId="{C5F7311E-D0B9-406A-BE7B-A8D15DFB8701}">
      <dsp:nvSpPr>
        <dsp:cNvPr id="0" name=""/>
        <dsp:cNvSpPr/>
      </dsp:nvSpPr>
      <dsp:spPr>
        <a:xfrm>
          <a:off x="557733" y="361799"/>
          <a:ext cx="2742530" cy="648000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baseline="0" dirty="0" smtClean="0"/>
            <a:t>Defensible landscaping</a:t>
          </a:r>
          <a:endParaRPr lang="en-US" sz="1800" kern="1200" dirty="0"/>
        </a:p>
      </dsp:txBody>
      <dsp:txXfrm>
        <a:off x="557733" y="361799"/>
        <a:ext cx="2742530" cy="648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0452C-34F5-40AA-9135-1AE98C572743}">
      <dsp:nvSpPr>
        <dsp:cNvPr id="0" name=""/>
        <dsp:cNvSpPr/>
      </dsp:nvSpPr>
      <dsp:spPr>
        <a:xfrm rot="5400000">
          <a:off x="3753961" y="-1459537"/>
          <a:ext cx="782637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/>
        </a:p>
      </dsp:txBody>
      <dsp:txXfrm rot="-5400000">
        <a:off x="2194560" y="138069"/>
        <a:ext cx="3863235" cy="706227"/>
      </dsp:txXfrm>
    </dsp:sp>
    <dsp:sp modelId="{BA8E305E-90AE-4995-9E45-36AB5CC69954}">
      <dsp:nvSpPr>
        <dsp:cNvPr id="0" name=""/>
        <dsp:cNvSpPr/>
      </dsp:nvSpPr>
      <dsp:spPr>
        <a:xfrm>
          <a:off x="0" y="2033"/>
          <a:ext cx="2194560" cy="978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Develop Landscape Plan</a:t>
          </a:r>
          <a:endParaRPr lang="en-US" sz="1900" kern="1200" dirty="0"/>
        </a:p>
      </dsp:txBody>
      <dsp:txXfrm>
        <a:off x="47756" y="49789"/>
        <a:ext cx="2099048" cy="882784"/>
      </dsp:txXfrm>
    </dsp:sp>
    <dsp:sp modelId="{C2B8C2F9-ED09-4DAB-8B4A-91AEAD65786B}">
      <dsp:nvSpPr>
        <dsp:cNvPr id="0" name=""/>
        <dsp:cNvSpPr/>
      </dsp:nvSpPr>
      <dsp:spPr>
        <a:xfrm rot="5400000">
          <a:off x="3753961" y="-432325"/>
          <a:ext cx="782637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/>
        </a:p>
      </dsp:txBody>
      <dsp:txXfrm rot="-5400000">
        <a:off x="2194560" y="1165281"/>
        <a:ext cx="3863235" cy="706227"/>
      </dsp:txXfrm>
    </dsp:sp>
    <dsp:sp modelId="{84681277-3C3F-4093-9871-388CF74076F7}">
      <dsp:nvSpPr>
        <dsp:cNvPr id="0" name=""/>
        <dsp:cNvSpPr/>
      </dsp:nvSpPr>
      <dsp:spPr>
        <a:xfrm>
          <a:off x="0" y="1029245"/>
          <a:ext cx="2194560" cy="978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Condition Your Soil</a:t>
          </a:r>
          <a:endParaRPr lang="en-US" sz="1900" kern="1200" dirty="0"/>
        </a:p>
      </dsp:txBody>
      <dsp:txXfrm>
        <a:off x="47756" y="1077001"/>
        <a:ext cx="2099048" cy="882784"/>
      </dsp:txXfrm>
    </dsp:sp>
    <dsp:sp modelId="{6DD31025-2B98-4CD4-803C-4C3CC581F4D9}">
      <dsp:nvSpPr>
        <dsp:cNvPr id="0" name=""/>
        <dsp:cNvSpPr/>
      </dsp:nvSpPr>
      <dsp:spPr>
        <a:xfrm rot="5400000">
          <a:off x="3753961" y="594885"/>
          <a:ext cx="782637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</dsp:txBody>
      <dsp:txXfrm rot="-5400000">
        <a:off x="2194560" y="2192492"/>
        <a:ext cx="3863235" cy="706227"/>
      </dsp:txXfrm>
    </dsp:sp>
    <dsp:sp modelId="{A4E759BF-D788-436A-8E72-1D37951172CC}">
      <dsp:nvSpPr>
        <dsp:cNvPr id="0" name=""/>
        <dsp:cNvSpPr/>
      </dsp:nvSpPr>
      <dsp:spPr>
        <a:xfrm>
          <a:off x="0" y="2056457"/>
          <a:ext cx="2194560" cy="978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Limit Lawn Size</a:t>
          </a:r>
          <a:endParaRPr lang="en-US" sz="1900" kern="1200" dirty="0"/>
        </a:p>
      </dsp:txBody>
      <dsp:txXfrm>
        <a:off x="47756" y="2104213"/>
        <a:ext cx="2099048" cy="882784"/>
      </dsp:txXfrm>
    </dsp:sp>
    <dsp:sp modelId="{AC94A808-8CC3-4A61-8164-8A7D47999703}">
      <dsp:nvSpPr>
        <dsp:cNvPr id="0" name=""/>
        <dsp:cNvSpPr/>
      </dsp:nvSpPr>
      <dsp:spPr>
        <a:xfrm rot="5400000">
          <a:off x="3753961" y="1622097"/>
          <a:ext cx="782637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</dsp:txBody>
      <dsp:txXfrm rot="-5400000">
        <a:off x="2194560" y="3219704"/>
        <a:ext cx="3863235" cy="706227"/>
      </dsp:txXfrm>
    </dsp:sp>
    <dsp:sp modelId="{DB546519-CCF0-4308-8496-D6A842DC4B34}">
      <dsp:nvSpPr>
        <dsp:cNvPr id="0" name=""/>
        <dsp:cNvSpPr/>
      </dsp:nvSpPr>
      <dsp:spPr>
        <a:xfrm>
          <a:off x="0" y="3083669"/>
          <a:ext cx="2194560" cy="9782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Irrigate Efficiently</a:t>
          </a:r>
          <a:endParaRPr lang="en-US" sz="1900" kern="1200" dirty="0"/>
        </a:p>
      </dsp:txBody>
      <dsp:txXfrm>
        <a:off x="47756" y="3131425"/>
        <a:ext cx="2099048" cy="882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#1" minVer="12.0">
  <dgm:title val=""/>
  <dgm:desc val=""/>
  <dgm:catLst>
    <dgm:cat type="relationship" pri="6000"/>
    <dgm:cat type="process" pri="31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choose name="Name3">
          <dgm:if name="Name4" func="var" arg="dir" op="equ" val="norm">
            <dgm:alg type="cycle">
              <dgm:param type="rotPath" val="alongPath"/>
              <dgm:param type="stAng" val="270"/>
            </dgm:alg>
          </dgm:if>
          <dgm:else name="Name5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6">
        <dgm:choose name="Name7">
          <dgm:if name="Name8" func="var" arg="dir" op="equ" val="norm">
            <dgm:alg type="cycle">
              <dgm:param type="rotPath" val="alongPath"/>
            </dgm:alg>
          </dgm:if>
          <dgm:else name="Name9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axis="ch" ptType="node" func="cnt" op="lte" val="2">
        <dgm:constrLst>
          <dgm:constr type="primFontSz" for="ch" ptType="node" op="equ" val="100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2" axis="ch" ptType="node" func="cnt" op="equ" val="5">
        <dgm:constrLst>
          <dgm:constr type="primFontSz" for="ch" ptType="node" op="equ" val="100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3" axis="ch" ptType="node" func="cnt" op="equ" val="6">
        <dgm:constrLst>
          <dgm:constr type="primFontSz" for="ch" ptType="node" op="equ" val="100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7">
        <dgm:constrLst>
          <dgm:constr type="primFontSz" for="ch" ptType="node" op="equ" val="100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5" axis="ch" ptType="node" func="cnt" op="equ" val="8">
        <dgm:constrLst>
          <dgm:constr type="primFontSz" for="ch" ptType="node" op="equ" val="100"/>
          <dgm:constr type="w" for="ch" ptType="node" refType="w"/>
          <dgm:constr type="h" for="ch" ptType="node" refType="w" refFor="ch" refPtType="node" op="equ"/>
          <dgm:constr type="sibSp" refType="w" refFor="ch" refPtType="node" fact="0"/>
          <dgm:constr type="sibSp" refType="h" op="lte" fact="0.1"/>
        </dgm:constrLst>
      </dgm:if>
      <dgm:if name="Name16" axis="ch" ptType="node" func="cnt" op="gte" val="9">
        <dgm:constrLst>
          <dgm:constr type="primFontSz" for="ch" ptType="node" op="equ" val="100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7">
        <dgm:constrLst>
          <dgm:constr type="primFontSz" for="ch" ptType="node" op="equ" val="100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forEach name="Name18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ruleLst>
          <dgm:rule type="primFontSz" val="2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#3" minVer="12.0">
  <dgm:title val="3-D Style 1"/>
  <dgm:desc val="3-D Style 1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flat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node1">
    <dgm:scene3d>
      <a:camera prst="orthographicFront"/>
      <a:lightRig rig="flat" dir="t"/>
    </dgm:scene3d>
    <dgm:sp3d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flat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flat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flat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flat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flat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flat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2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flat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flat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flat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Student name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4C5614-A00C-4DF3-B10C-7FA80A43911D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Instructor name, Class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51657-8936-4CF6-8871-0E7C5CF64E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32367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r>
              <a:rPr lang="en-US" smtClean="0"/>
              <a:t>Student name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D2787BA8-2AED-4093-AA5C-7C62DC656AAE}" type="datetimeFigureOut">
              <a:rPr lang="en-US" smtClean="0"/>
              <a:pPr/>
              <a:t>5/4/2013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r>
              <a:rPr lang="en-US" smtClean="0"/>
              <a:t>Instructor name, Class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07A0F599-6B8A-4048-BDE9-1B560105F7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8725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</a:t>
            </a:r>
            <a:r>
              <a:rPr lang="en-US" baseline="0" dirty="0" smtClean="0"/>
              <a:t> water becoming a limited resource, conservation has become a third purpose of landscaping.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A0F599-6B8A-4048-BDE9-1B560105F73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Xeriscaping</a:t>
            </a:r>
            <a:r>
              <a:rPr lang="en-US" baseline="0" dirty="0" smtClean="0"/>
              <a:t> is </a:t>
            </a:r>
            <a:r>
              <a:rPr lang="en-US" dirty="0" smtClean="0"/>
              <a:t>created by the combination of the Greek</a:t>
            </a:r>
            <a:r>
              <a:rPr lang="en-US" baseline="0" dirty="0" smtClean="0"/>
              <a:t> word </a:t>
            </a:r>
            <a:r>
              <a:rPr lang="en-US" baseline="0" dirty="0" err="1" smtClean="0"/>
              <a:t>Xeros</a:t>
            </a:r>
            <a:r>
              <a:rPr lang="en-US" baseline="0" dirty="0" smtClean="0"/>
              <a:t> (dry) with landscaping. Term coined by the </a:t>
            </a:r>
            <a:r>
              <a:rPr lang="en-US" dirty="0" smtClean="0"/>
              <a:t>Front Range </a:t>
            </a:r>
            <a:r>
              <a:rPr lang="en-US" dirty="0" err="1" smtClean="0"/>
              <a:t>Xeriscape</a:t>
            </a:r>
            <a:r>
              <a:rPr lang="en-US" dirty="0" smtClean="0"/>
              <a:t> Task Force of the Denver Water Department in 1981.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BE6B3-0645-4672-9B42-CE4AF4901AE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Instructor name, Class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Student name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D2787BA8-2AED-4093-AA5C-7C62DC656AAE}" type="datetimeFigureOut">
              <a:rPr lang="en-US" smtClean="0"/>
              <a:pPr/>
              <a:t>5/4/2013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Wildfire is a common threat</a:t>
            </a:r>
            <a:r>
              <a:rPr lang="en-US" baseline="0" dirty="0" smtClean="0"/>
              <a:t> </a:t>
            </a:r>
            <a:r>
              <a:rPr lang="en-US" dirty="0" smtClean="0"/>
              <a:t>and natural occurrence.</a:t>
            </a:r>
            <a:r>
              <a:rPr lang="en-US" baseline="0" dirty="0" smtClean="0"/>
              <a:t> M</a:t>
            </a:r>
            <a:r>
              <a:rPr lang="en-US" dirty="0" smtClean="0"/>
              <a:t>aintaining an appropriate defensible space around your home is essential. Zone 1: Clear trees within 30 feet of your home</a:t>
            </a:r>
            <a:r>
              <a:rPr lang="en-US" baseline="0" dirty="0" smtClean="0"/>
              <a:t> and create </a:t>
            </a:r>
            <a:r>
              <a:rPr lang="en-US" dirty="0" err="1" smtClean="0"/>
              <a:t>hardscaped</a:t>
            </a:r>
            <a:r>
              <a:rPr lang="en-US" dirty="0" smtClean="0"/>
              <a:t> surfaces such as patios and walkways to create a fire resistant buffer. Avoid wooden decks</a:t>
            </a:r>
            <a:r>
              <a:rPr lang="en-US" baseline="0" dirty="0" smtClean="0"/>
              <a:t> and stacking firewood close to your home. Zone 2:  Thin shrubs and trees in the 10-foot wide zone. Remaining trees should be pruned to 10 feet above ground. Zone 3: Keep grasses mown low between trees for at least 10 feet.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BE6B3-0645-4672-9B42-CE4AF4901AE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Instructor name, Class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Student name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D2787BA8-2AED-4093-AA5C-7C62DC656AAE}" type="datetimeFigureOut">
              <a:rPr lang="en-US" smtClean="0"/>
              <a:pPr/>
              <a:t>5/4/2013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6865"/>
          <p:cNvSpPr>
            <a:spLocks noGrp="1" noChangeArrowheads="1"/>
          </p:cNvSpPr>
          <p:nvPr>
            <p:ph type="ctrTitle"/>
          </p:nvPr>
        </p:nvSpPr>
        <p:spPr>
          <a:xfrm>
            <a:off x="685800" y="1968500"/>
            <a:ext cx="7772400" cy="1470025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accent2">
                    <a:shade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US"/>
          </a:p>
        </p:txBody>
      </p:sp>
      <p:sp>
        <p:nvSpPr>
          <p:cNvPr id="36867" name="Subtitle 3686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868" name="Date Placeholder 3686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>
              <a:latin typeface="+mn-lt"/>
            </a:endParaRPr>
          </a:p>
        </p:txBody>
      </p:sp>
      <p:sp>
        <p:nvSpPr>
          <p:cNvPr id="36869" name="Footer Placeholder 3686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>
              <a:latin typeface="+mn-lt"/>
            </a:endParaRPr>
          </a:p>
        </p:txBody>
      </p:sp>
      <p:sp>
        <p:nvSpPr>
          <p:cNvPr id="36870" name="Slide Number Placeholder 3686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256B6015-0FEC-48F4-85E0-44231C58776A}" type="slidenum">
              <a:rPr lang="en-US">
                <a:latin typeface="+mn-lt"/>
              </a:rPr>
              <a:pPr/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accent2">
                    <a:shade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D7AD-254E-4FD3-B1DD-78B54CBAA6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A9A6-F420-47BC-9CBE-E097D8B2F0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95400"/>
            <a:ext cx="3390900" cy="48307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3390900" cy="48307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1CC59-8E2A-4F12-ADA6-C692CC904E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3C4-E1F6-49BD-94B9-0AB59AC5C6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AC51A-1372-46E0-B93F-8EEA986671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0277A-CBE4-4569-9B7A-86E0C01888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20488-C85B-4E13-BE2E-3FAE2E72D1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6C412-942B-4887-8C83-AA04A9E614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Placeholder 3584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28600"/>
            <a:ext cx="6934200" cy="10207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/>
          <a:p>
            <a:pPr lvl="0"/>
            <a:r>
              <a:rPr lang="en-US" dirty="0"/>
              <a:t>Click to edit Master title style</a:t>
            </a:r>
            <a:endParaRPr lang="en-US"/>
          </a:p>
        </p:txBody>
      </p:sp>
      <p:sp>
        <p:nvSpPr>
          <p:cNvPr id="35843" name="Text Placeholder 358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95400"/>
            <a:ext cx="6934200" cy="48307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lvl="0"/>
            <a:r>
              <a:rPr lang="en-US" dirty="0"/>
              <a:t>Click to edit Master text styles</a:t>
            </a:r>
            <a:endParaRPr lang="en-US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5848" name="Date Placeholder 358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l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>
                    <a:alpha val="100000"/>
                  </a:schemeClr>
                </a:solidFill>
                <a:latin typeface="Tahoma"/>
              </a:defRPr>
            </a:lvl1pPr>
          </a:lstStyle>
          <a:p>
            <a:endParaRPr lang="en-US"/>
          </a:p>
        </p:txBody>
      </p:sp>
      <p:sp>
        <p:nvSpPr>
          <p:cNvPr id="35849" name="Footer Placeholder 358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ctr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>
                    <a:alpha val="100000"/>
                  </a:schemeClr>
                </a:solidFill>
                <a:latin typeface="Tahoma"/>
              </a:defRPr>
            </a:lvl1pPr>
          </a:lstStyle>
          <a:p>
            <a:endParaRPr lang="en-US"/>
          </a:p>
        </p:txBody>
      </p:sp>
      <p:sp>
        <p:nvSpPr>
          <p:cNvPr id="35850" name="Slide Number Placeholder 358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algn="r" fontAlgn="base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>
                    <a:alpha val="100000"/>
                  </a:schemeClr>
                </a:solidFill>
                <a:latin typeface="Tahoma"/>
              </a:defRPr>
            </a:lvl1pPr>
          </a:lstStyle>
          <a:p>
            <a:fld id="{A391F2DF-5A89-4BA9-91C3-6A73FAF17B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fontAlgn="base">
        <a:spcBef>
          <a:spcPct val="0"/>
        </a:spcBef>
        <a:spcAft>
          <a:spcPct val="0"/>
        </a:spcAft>
        <a:defRPr sz="4000">
          <a:solidFill>
            <a:schemeClr val="accent2">
              <a:shade val="75000"/>
            </a:schemeClr>
          </a:solidFill>
          <a:latin typeface="+mj-lt"/>
          <a:ea typeface="+mj-ea"/>
          <a:cs typeface="+mj-cs"/>
        </a:defRPr>
      </a:lvl1pPr>
      <a:lvl2pPr algn="ctr" fontAlgn="base">
        <a:spcBef>
          <a:spcPct val="0"/>
        </a:spcBef>
        <a:spcAft>
          <a:spcPct val="0"/>
        </a:spcAft>
        <a:defRPr sz="4000">
          <a:solidFill>
            <a:srgbClr val="838B47">
              <a:alpha val="100000"/>
            </a:srgbClr>
          </a:solidFill>
          <a:latin typeface="Verdana"/>
        </a:defRPr>
      </a:lvl2pPr>
      <a:lvl3pPr algn="ctr" fontAlgn="base">
        <a:spcBef>
          <a:spcPct val="0"/>
        </a:spcBef>
        <a:spcAft>
          <a:spcPct val="0"/>
        </a:spcAft>
        <a:defRPr sz="4000">
          <a:solidFill>
            <a:srgbClr val="838B47">
              <a:alpha val="100000"/>
            </a:srgbClr>
          </a:solidFill>
          <a:latin typeface="Verdana"/>
        </a:defRPr>
      </a:lvl3pPr>
      <a:lvl4pPr algn="ctr" fontAlgn="base">
        <a:spcBef>
          <a:spcPct val="0"/>
        </a:spcBef>
        <a:spcAft>
          <a:spcPct val="0"/>
        </a:spcAft>
        <a:defRPr sz="4000">
          <a:solidFill>
            <a:srgbClr val="838B47">
              <a:alpha val="100000"/>
            </a:srgbClr>
          </a:solidFill>
          <a:latin typeface="Verdana"/>
        </a:defRPr>
      </a:lvl4pPr>
      <a:lvl5pPr algn="ctr" fontAlgn="base">
        <a:spcBef>
          <a:spcPct val="0"/>
        </a:spcBef>
        <a:spcAft>
          <a:spcPct val="0"/>
        </a:spcAft>
        <a:defRPr sz="4000">
          <a:solidFill>
            <a:srgbClr val="838B47">
              <a:alpha val="100000"/>
            </a:srgbClr>
          </a:solidFill>
          <a:latin typeface="Verdana"/>
        </a:defRPr>
      </a:lvl5pPr>
      <a:lvl6pPr marL="457200" algn="ctr" fontAlgn="base">
        <a:spcBef>
          <a:spcPct val="0"/>
        </a:spcBef>
        <a:spcAft>
          <a:spcPct val="0"/>
        </a:spcAft>
        <a:defRPr sz="4000">
          <a:solidFill>
            <a:srgbClr val="838B47">
              <a:alpha val="100000"/>
            </a:srgbClr>
          </a:solidFill>
          <a:latin typeface="Verdana"/>
        </a:defRPr>
      </a:lvl6pPr>
      <a:lvl7pPr marL="914400" algn="ctr" fontAlgn="base">
        <a:spcBef>
          <a:spcPct val="0"/>
        </a:spcBef>
        <a:spcAft>
          <a:spcPct val="0"/>
        </a:spcAft>
        <a:defRPr sz="4000">
          <a:solidFill>
            <a:srgbClr val="838B47">
              <a:alpha val="100000"/>
            </a:srgbClr>
          </a:solidFill>
          <a:latin typeface="Verdana"/>
        </a:defRPr>
      </a:lvl7pPr>
      <a:lvl8pPr marL="1371600" algn="ctr" fontAlgn="base">
        <a:spcBef>
          <a:spcPct val="0"/>
        </a:spcBef>
        <a:spcAft>
          <a:spcPct val="0"/>
        </a:spcAft>
        <a:defRPr sz="4000">
          <a:solidFill>
            <a:srgbClr val="838B47">
              <a:alpha val="100000"/>
            </a:srgbClr>
          </a:solidFill>
          <a:latin typeface="Verdana"/>
        </a:defRPr>
      </a:lvl8pPr>
      <a:lvl9pPr marL="1828800" algn="ctr" fontAlgn="base">
        <a:spcBef>
          <a:spcPct val="0"/>
        </a:spcBef>
        <a:spcAft>
          <a:spcPct val="0"/>
        </a:spcAft>
        <a:defRPr sz="4000">
          <a:solidFill>
            <a:srgbClr val="838B47">
              <a:alpha val="100000"/>
            </a:srgbClr>
          </a:solidFill>
          <a:latin typeface="Verdana"/>
        </a:defRPr>
      </a:lvl9pPr>
    </p:titleStyle>
    <p:bodyStyle>
      <a:lvl1pPr marL="342900" indent="-342900" algn="l" fontAlgn="base">
        <a:spcBef>
          <a:spcPct val="20000"/>
        </a:spcBef>
        <a:spcAft>
          <a:spcPct val="0"/>
        </a:spcAft>
        <a:buChar char="•"/>
        <a:defRPr sz="2400">
          <a:solidFill>
            <a:schemeClr val="accent4">
              <a:tint val="85000"/>
            </a:schemeClr>
          </a:solidFill>
          <a:latin typeface="+mn-lt"/>
          <a:ea typeface="+mn-ea"/>
          <a:cs typeface="+mn-cs"/>
        </a:defRPr>
      </a:lvl1pPr>
      <a:lvl2pPr marL="742950" indent="-285750" algn="l" fontAlgn="base">
        <a:spcBef>
          <a:spcPct val="20000"/>
        </a:spcBef>
        <a:spcAft>
          <a:spcPct val="0"/>
        </a:spcAft>
        <a:buChar char="–"/>
        <a:defRPr sz="2000">
          <a:solidFill>
            <a:srgbClr val="838B47">
              <a:alpha val="100000"/>
            </a:srgbClr>
          </a:solidFill>
          <a:latin typeface="+mn-lt"/>
        </a:defRPr>
      </a:lvl2pPr>
      <a:lvl3pPr marL="1143000" indent="-228600" algn="l" fontAlgn="base">
        <a:spcBef>
          <a:spcPct val="20000"/>
        </a:spcBef>
        <a:spcAft>
          <a:spcPct val="0"/>
        </a:spcAft>
        <a:buChar char="•"/>
        <a:defRPr>
          <a:solidFill>
            <a:srgbClr val="838B47">
              <a:alpha val="100000"/>
            </a:srgbClr>
          </a:solidFill>
          <a:latin typeface="+mn-lt"/>
        </a:defRPr>
      </a:lvl3pPr>
      <a:lvl4pPr marL="1600200" indent="-228600" algn="l" fontAlgn="base">
        <a:spcBef>
          <a:spcPct val="20000"/>
        </a:spcBef>
        <a:spcAft>
          <a:spcPct val="0"/>
        </a:spcAft>
        <a:buChar char="–"/>
        <a:defRPr sz="1600">
          <a:solidFill>
            <a:srgbClr val="838B47">
              <a:alpha val="100000"/>
            </a:srgbClr>
          </a:solidFill>
          <a:latin typeface="+mn-lt"/>
        </a:defRPr>
      </a:lvl4pPr>
      <a:lvl5pPr marL="2057400" indent="-228600" algn="l" fontAlgn="base">
        <a:spcBef>
          <a:spcPct val="20000"/>
        </a:spcBef>
        <a:spcAft>
          <a:spcPct val="0"/>
        </a:spcAft>
        <a:buChar char="»"/>
        <a:defRPr sz="1600">
          <a:solidFill>
            <a:srgbClr val="838B47">
              <a:alpha val="100000"/>
            </a:srgbClr>
          </a:solidFill>
          <a:latin typeface="+mn-lt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 sz="1600">
          <a:solidFill>
            <a:srgbClr val="838B47">
              <a:alpha val="100000"/>
            </a:srgb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 sz="1600">
          <a:solidFill>
            <a:srgbClr val="838B47">
              <a:alpha val="100000"/>
            </a:srgb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 sz="1600">
          <a:solidFill>
            <a:srgbClr val="838B47">
              <a:alpha val="100000"/>
            </a:srgb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 sz="1600">
          <a:solidFill>
            <a:srgbClr val="838B47">
              <a:alpha val="100000"/>
            </a:srgb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s5cHflfp7RXebL7U6/AhHZoZGim45T1xQBuKQ1TLOlQ=-~zGk7xEyVUbjMabJQtmc8h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yEyR+b6sVmx+QUaZtgLAMvJSCKTugoIrEVFGqQs02tY=-~4ktmaXIR9gW4JRxd5JTCqg=="/>
          <p:cNvSpPr>
            <a:spLocks noGrp="1"/>
          </p:cNvSpPr>
          <p:nvPr>
            <p:ph type="ctrTitle"/>
          </p:nvPr>
        </p:nvSpPr>
        <p:spPr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en-US" sz="3200" b="0" dirty="0" smtClean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accent6"/>
                  </a:outerShdw>
                </a:effectLst>
              </a:rPr>
              <a:t>Conserve</a:t>
            </a:r>
            <a:endParaRPr lang="en-US" sz="3200" b="0" dirty="0">
              <a:solidFill>
                <a:schemeClr val="tx1"/>
              </a:solidFill>
              <a:effectLst>
                <a:outerShdw blurRad="50800" dist="50800" dir="5400000" algn="ctr" rotWithShape="0">
                  <a:schemeClr val="accent6"/>
                </a:outerShdw>
              </a:effectLst>
            </a:endParaRPr>
          </a:p>
        </p:txBody>
      </p:sp>
      <p:sp>
        <p:nvSpPr>
          <p:cNvPr id="3" name="Rectangle 2" descr="melsMqg+M3oH3F3tbt/Mm9jaJXtXvfmAgb4nPmJN5Rk=-~bGWm2rFImsUsNTo1nIIC1g==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Waterwise Landscaping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R5332K0IkwEnBwYsaO7P5s9CXYsq1ELKEZNiTf5xa88=-~3CxP0rIfKxdI4hUHTTA3uA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+7nJcY1MTYj+QPyWpqR9I/cdEPFnyoXs8cvWrIfsSlw=-~ThyV8d6Imh9Zp1IPKlMZSA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Landscaping</a:t>
            </a:r>
            <a:endParaRPr lang="en-US" dirty="0"/>
          </a:p>
        </p:txBody>
      </p:sp>
      <p:graphicFrame>
        <p:nvGraphicFramePr>
          <p:cNvPr id="4" name="Content Placeholder 3" descr="k+6CB7SJe5HhrPzNRgWKTgGU6r82yo80rSCQQolxewU=-~9sFxiLVcmKL0LyqOcFD4qw=="/>
          <p:cNvGraphicFramePr>
            <a:graphicFrameLocks noGrp="1"/>
          </p:cNvGraphicFramePr>
          <p:nvPr>
            <p:ph idx="1"/>
          </p:nvPr>
        </p:nvGraphicFramePr>
        <p:xfrm>
          <a:off x="1066800" y="1295400"/>
          <a:ext cx="693420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xyw1Td+ML3ErZnsuhxkK6vv1xd585Yv7wnPMvfbNJNk=-~ciFf+KinZvzj+vm/FUCyuQ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W9ewVE2VkKRzWKEZyLnP1L0mLbNsXNq9wjAX+CYsV8w=-~uBzs5KKXGRtzPhn/grN9iw=="/>
          <p:cNvSpPr>
            <a:spLocks noGrp="1"/>
          </p:cNvSpPr>
          <p:nvPr>
            <p:ph type="title"/>
          </p:nvPr>
        </p:nvSpPr>
        <p:spPr>
          <a:xfrm>
            <a:off x="1104900" y="228600"/>
            <a:ext cx="6934200" cy="1020763"/>
          </a:xfrm>
        </p:spPr>
        <p:txBody>
          <a:bodyPr/>
          <a:lstStyle/>
          <a:p>
            <a:r>
              <a:rPr lang="en-US" dirty="0" smtClean="0"/>
              <a:t>Waterwise Options</a:t>
            </a:r>
            <a:endParaRPr lang="en-US" dirty="0"/>
          </a:p>
        </p:txBody>
      </p:sp>
      <p:graphicFrame>
        <p:nvGraphicFramePr>
          <p:cNvPr id="6" name="Content Placeholder 5" descr="KRVxqnpZTy7LwDNYccuQ1vSxLxAIxvY96SKA+fJ9GUk=-~sOBhKFYxf1kF7xgFZrYkug==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809025"/>
              </p:ext>
            </p:extLst>
          </p:nvPr>
        </p:nvGraphicFramePr>
        <p:xfrm>
          <a:off x="3200400" y="1447800"/>
          <a:ext cx="2667000" cy="1371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hape 3" descr="c+PJUL6XykYPa/GAEcF9UpsTlJTvHV5PPV7V8SP1Kyo=-~PjKPHIAYlCfAOdEMoF9IXA=="/>
          <p:cNvSpPr txBox="1">
            <a:spLocks/>
          </p:cNvSpPr>
          <p:nvPr/>
        </p:nvSpPr>
        <p:spPr bwMode="auto">
          <a:xfrm>
            <a:off x="1104900" y="3352800"/>
            <a:ext cx="6934200" cy="10207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ctr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Wildfire Aware Options</a:t>
            </a: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325708591"/>
              </p:ext>
            </p:extLst>
          </p:nvPr>
        </p:nvGraphicFramePr>
        <p:xfrm>
          <a:off x="1143000" y="4572000"/>
          <a:ext cx="6934200" cy="1371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CeV3p2R3HYjxtjZYjX5TWpfWYTNGC03+ODpqqallyV8=-~ARxR8CB+RQ2dLQ4p/lKmoA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8xBLXCb2pHct1aXdLH3LvOzEq/ZXGeZ9Zkx6Gg6h2vw=-~90OaQ1UxW3iaDap7Plozqw==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0" rtl="0"/>
            <a:r>
              <a:rPr lang="en-US" sz="3600" b="0" baseline="0" dirty="0" err="1" smtClean="0">
                <a:solidFill>
                  <a:schemeClr val="accent2">
                    <a:shade val="75000"/>
                  </a:schemeClr>
                </a:solidFill>
                <a:latin typeface="+mj-lt"/>
                <a:ea typeface="+mj-ea"/>
                <a:cs typeface="+mj-cs"/>
              </a:rPr>
              <a:t>Zeroscaping</a:t>
            </a:r>
            <a:endParaRPr lang="en-US" sz="3600" b="0" baseline="0" dirty="0" smtClean="0">
              <a:solidFill>
                <a:schemeClr val="accent2">
                  <a:shade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Text Placeholder 2" descr="Tg4/SsRamGlF7MqWeViW33Ok/Sr9VVvax6kCJ9YpJk4=-~GiSKtIMPFObAgaK7MHHG5Q==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R="0" lvl="0" rtl="0"/>
            <a:r>
              <a:rPr lang="en-US" sz="3200" kern="1200" baseline="0" dirty="0" smtClean="0">
                <a:solidFill>
                  <a:schemeClr val="tx1">
                    <a:alpha val="100000"/>
                  </a:schemeClr>
                </a:solidFill>
                <a:latin typeface="+mn-lt"/>
                <a:ea typeface="+mn-ea"/>
                <a:cs typeface="+mn-cs"/>
              </a:rPr>
              <a:t>Low to No Maintenance Landscaping Design</a:t>
            </a:r>
            <a:endParaRPr lang="en-US"/>
          </a:p>
        </p:txBody>
      </p:sp>
      <p:pic>
        <p:nvPicPr>
          <p:cNvPr id="4" name="Picture 3" descr="g3zw4ON1NxRpVxF8aRmZrR35FSB7+ChZfPNt4y5bT7I=-~p4pYoO2jNXroKiau85O79w==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74361" y="533400"/>
            <a:ext cx="7195279" cy="41148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se8WnQloNrbMwdubN42JABotRyBXdDyMrDLwSoGRP+Y=-~sSpnfxjT89bGC4n9oyqOzA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Dmogy1D/0gHH6vBrjXEoYHBGidKMQ616gLl/+1NbQ+A=-~lxp/lNONYqtT7cmGlCMi3A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dirty="0" smtClean="0">
                <a:latin typeface="Franklin Gothic Medium"/>
              </a:rPr>
              <a:t>Characteristics</a:t>
            </a:r>
            <a:endParaRPr lang="en-US"/>
          </a:p>
        </p:txBody>
      </p:sp>
      <p:sp>
        <p:nvSpPr>
          <p:cNvPr id="3" name="Content Placeholder 2" descr="SiXkCV4Bp3Kpfm6skQp21SDCq3nsJnTnWZzhi7HkvGQ=-~qyYhq99wc7k9Sl8Ziua5og==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rtl="0"/>
            <a:r>
              <a:rPr lang="en-US" sz="3200" baseline="0" dirty="0" smtClean="0">
                <a:solidFill>
                  <a:schemeClr val="tx1">
                    <a:alpha val="100000"/>
                  </a:schemeClr>
                </a:solidFill>
                <a:latin typeface="+mn-lt"/>
                <a:ea typeface="+mn-ea"/>
                <a:cs typeface="+mn-cs"/>
              </a:rPr>
              <a:t>Uses a variety of rocks for design</a:t>
            </a:r>
            <a:endParaRPr lang="en-US"/>
          </a:p>
          <a:p>
            <a:pPr marR="0" lvl="0" rtl="0"/>
            <a:r>
              <a:rPr lang="en-US" sz="3200" baseline="0" dirty="0" smtClean="0">
                <a:solidFill>
                  <a:schemeClr val="tx1">
                    <a:alpha val="100000"/>
                  </a:schemeClr>
                </a:solidFill>
                <a:latin typeface="+mn-lt"/>
                <a:ea typeface="+mn-ea"/>
                <a:cs typeface="+mn-cs"/>
              </a:rPr>
              <a:t>Sparse use of drought resistant plants</a:t>
            </a:r>
          </a:p>
          <a:p>
            <a:pPr marR="0" lvl="0" rtl="0"/>
            <a:r>
              <a:rPr lang="en-US" sz="3200" baseline="0" dirty="0" smtClean="0">
                <a:solidFill>
                  <a:schemeClr val="tx1">
                    <a:alpha val="100000"/>
                  </a:schemeClr>
                </a:solidFill>
                <a:latin typeface="+mn-lt"/>
                <a:ea typeface="+mn-ea"/>
                <a:cs typeface="+mn-cs"/>
              </a:rPr>
              <a:t>Relies on rainwater or limited watering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9tXmrBHd2qnKE0zB7TCaiyR/WAMyT6xs0RkAWBP/ahk=-~ZgJImFA8Ik8XixpfSYmkqA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xniztb0q6Bf4JeKXJLh+RSbfyvhfoa0tskW3UL84Xhw=-~1Lqb/DgrlrY03zEpDYF4rg==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0" dirty="0" smtClean="0"/>
              <a:t>Xeriscaping</a:t>
            </a:r>
            <a:endParaRPr lang="en-US" sz="3600" b="0" dirty="0"/>
          </a:p>
        </p:txBody>
      </p:sp>
      <p:sp>
        <p:nvSpPr>
          <p:cNvPr id="5" name="Text Placeholder 4" descr="NBdxcNj8Ofb1p2f+AheYYOGIlXl91VWm7bgr3Fh6NOo=-~BMdPUDma9YbcC24n/vHXFw==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3200" kern="1200" baseline="0" dirty="0" smtClean="0">
                <a:solidFill>
                  <a:schemeClr val="tx1">
                    <a:alpha val="100000"/>
                  </a:schemeClr>
                </a:solidFill>
                <a:latin typeface="+mn-lt"/>
                <a:ea typeface="+mn-ea"/>
                <a:cs typeface="+mn-cs"/>
              </a:rPr>
              <a:t>Water</a:t>
            </a:r>
            <a:r>
              <a:rPr lang="en-US" kern="1200" dirty="0" smtClean="0">
                <a:solidFill>
                  <a:schemeClr val="tx1"/>
                </a:solidFill>
              </a:rPr>
              <a:t> –</a:t>
            </a:r>
            <a:r>
              <a:rPr lang="en-US" sz="3200" kern="1200" baseline="0" dirty="0" smtClean="0">
                <a:solidFill>
                  <a:schemeClr val="tx1">
                    <a:alpha val="100000"/>
                  </a:schemeClr>
                </a:solidFill>
                <a:latin typeface="+mn-lt"/>
                <a:ea typeface="+mn-ea"/>
                <a:cs typeface="+mn-cs"/>
              </a:rPr>
              <a:t>Conservative </a:t>
            </a:r>
            <a:br>
              <a:rPr lang="en-US" sz="3200" kern="1200" baseline="0" dirty="0" smtClean="0">
                <a:solidFill>
                  <a:schemeClr val="tx1">
                    <a:alpha val="10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n-US" sz="3200" kern="1200" baseline="0" dirty="0" smtClean="0">
                <a:solidFill>
                  <a:schemeClr val="tx1">
                    <a:alpha val="100000"/>
                  </a:schemeClr>
                </a:solidFill>
                <a:latin typeface="+mn-lt"/>
                <a:ea typeface="+mn-ea"/>
                <a:cs typeface="+mn-cs"/>
              </a:rPr>
              <a:t>Approach to Landscaping</a:t>
            </a:r>
            <a:endParaRPr lang="en-US" sz="3200" kern="1200" baseline="0" dirty="0">
              <a:solidFill>
                <a:schemeClr val="tx1">
                  <a:alpha val="10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AfYu/o7d6/3K90VIXZuyZDUoFuJT3RpPzJmQDdG8ODc=-~1gnWfv4SnTt6DkQVw/4YAQ==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476500" y="762000"/>
            <a:ext cx="4191000" cy="35916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vDiG3M0s78f5DJXLNjXBjfO8cRT4yvi/i2VaptoBo98=-~4U3gEZjOVTRatXLttvIJQQ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 descr="QxIcHHQZQYWxG9T/5HAjGSsB+6iy0hSDxbVyFjH0psk=-~pzJSbjpLg2DIp659TkmW4g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6" name="Content Placeholder 5" descr="i3L0pNjt/SO4htwCNVWx4Agyn5SXITo1SyQlwCH6jsg=-~ynU/YThilUw4/N7YNWYfsQ==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a variety of rocks for design</a:t>
            </a:r>
            <a:endParaRPr lang="en-US"/>
          </a:p>
          <a:p>
            <a:r>
              <a:rPr lang="en-US" dirty="0" smtClean="0"/>
              <a:t>Sparse use of drought resistant plants</a:t>
            </a:r>
          </a:p>
          <a:p>
            <a:r>
              <a:rPr lang="en-US" dirty="0" smtClean="0"/>
              <a:t>Relies on rainwater or limited watering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bMprH9H/KVztBlkRBC5kGpEuOneaH4kYnGWtXBWT9qo=-~8uLyBp2B2rlwqNxOSNAcng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sYFyqJESMyFO3dG8r3FD1J2qsLLHNLd5nErPfVBj+po=-~sjCMFzq9w8EW9srhnonbHw=="/>
          <p:cNvSpPr>
            <a:spLocks noGrp="1"/>
          </p:cNvSpPr>
          <p:nvPr>
            <p:ph type="title"/>
          </p:nvPr>
        </p:nvSpPr>
        <p:spPr>
          <a:xfrm>
            <a:off x="1295400" y="5638800"/>
            <a:ext cx="6400800" cy="566738"/>
          </a:xfrm>
        </p:spPr>
        <p:txBody>
          <a:bodyPr>
            <a:noAutofit/>
          </a:bodyPr>
          <a:lstStyle/>
          <a:p>
            <a:r>
              <a:rPr lang="en-US" sz="3600" b="0" dirty="0" smtClean="0"/>
              <a:t>“Fire Aware” Landscaping</a:t>
            </a:r>
            <a:endParaRPr lang="en-US" sz="3600" b="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1057275"/>
            <a:ext cx="9448800" cy="3590925"/>
            <a:chOff x="0" y="1057275"/>
            <a:chExt cx="9448800" cy="3590925"/>
          </a:xfrm>
        </p:grpSpPr>
        <p:sp>
          <p:nvSpPr>
            <p:cNvPr id="3" name="Oval 2"/>
            <p:cNvSpPr/>
            <p:nvPr/>
          </p:nvSpPr>
          <p:spPr>
            <a:xfrm>
              <a:off x="0" y="1057275"/>
              <a:ext cx="9448800" cy="3590925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 descr="h1JrxjMhOqh/4DaWiM1MLAjS9fAzgUzhbe8bkLoXI2M=-~LhFTQpQyVu25Fd6xIMDnCg=="/>
            <p:cNvSpPr/>
            <p:nvPr/>
          </p:nvSpPr>
          <p:spPr>
            <a:xfrm>
              <a:off x="1028701" y="1519237"/>
              <a:ext cx="7391399" cy="2667000"/>
            </a:xfrm>
            <a:prstGeom prst="ellipse">
              <a:avLst/>
            </a:prstGeom>
            <a:solidFill>
              <a:srgbClr val="336600">
                <a:alpha val="49804"/>
              </a:srgb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 descr="MwXloM/lvQ7rqpzSp1CYnsddm+ZM0TtiyGgGAgJaRfI=-~G+7O9GXOwKFXEVnBHMuocA=="/>
            <p:cNvSpPr/>
            <p:nvPr/>
          </p:nvSpPr>
          <p:spPr>
            <a:xfrm>
              <a:off x="1981201" y="2090737"/>
              <a:ext cx="5486399" cy="1524000"/>
            </a:xfrm>
            <a:prstGeom prst="ellipse">
              <a:avLst/>
            </a:prstGeom>
            <a:solidFill>
              <a:srgbClr val="336600">
                <a:alpha val="49804"/>
              </a:srgbClr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 descr="FO61hMhebBL9g0WUiBBgpBjh0PgMDe5MEkzWnz/ZXbE=-~0ZeCTnB57ZgzYP8XLn6okQ=="/>
          <p:cNvSpPr txBox="1"/>
          <p:nvPr/>
        </p:nvSpPr>
        <p:spPr>
          <a:xfrm>
            <a:off x="4120594" y="2831068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tint val="10000"/>
                  </a:schemeClr>
                </a:solidFill>
                <a:effectLst>
                  <a:outerShdw blurRad="50000" dist="50000" dir="5400000" algn="tl">
                    <a:srgbClr val="000000">
                      <a:alpha val="30000"/>
                    </a:srgbClr>
                  </a:outerShdw>
                </a:effectLst>
              </a:rPr>
              <a:t>Zone 1</a:t>
            </a:r>
            <a:endParaRPr lang="en-US" dirty="0"/>
          </a:p>
        </p:txBody>
      </p:sp>
      <p:sp>
        <p:nvSpPr>
          <p:cNvPr id="10" name="TextBox 9" descr="dpxV4LZ4jD12EquOkIlsFzbCU0Tfm/HmK32cvrgq6rw=-~MPR2K42HVPUmxc0DkVHETg=="/>
          <p:cNvSpPr txBox="1"/>
          <p:nvPr/>
        </p:nvSpPr>
        <p:spPr>
          <a:xfrm>
            <a:off x="4120594" y="35052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tint val="10000"/>
                  </a:schemeClr>
                </a:solidFill>
                <a:effectLst>
                  <a:outerShdw blurRad="50000" dist="50000" dir="5400000" algn="tl">
                    <a:srgbClr val="000000">
                      <a:alpha val="30000"/>
                    </a:srgbClr>
                  </a:outerShdw>
                </a:effectLst>
              </a:rPr>
              <a:t>Zone </a:t>
            </a:r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tint val="10000"/>
                  </a:schemeClr>
                </a:solidFill>
                <a:effectLst>
                  <a:outerShdw blurRad="50000" dist="50000" dir="5400000" algn="tl">
                    <a:srgbClr val="000000">
                      <a:alpha val="30000"/>
                    </a:srgbClr>
                  </a:outerShdw>
                </a:effectLst>
              </a:rPr>
              <a:t>2</a:t>
            </a:r>
            <a:endParaRPr lang="en-US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tint val="10000"/>
                </a:schemeClr>
              </a:solidFill>
              <a:effectLst>
                <a:outerShdw blurRad="50000" dist="50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TextBox 10" descr="Z2n1JoQdXw+dHptzeGZ1RlK0fyaRZ4Tt2Yz15yN1ihg=-~I1yEzsfsnkjMVFYgO9PCkw=="/>
          <p:cNvSpPr txBox="1"/>
          <p:nvPr/>
        </p:nvSpPr>
        <p:spPr>
          <a:xfrm>
            <a:off x="4120594" y="41910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tint val="10000"/>
                  </a:schemeClr>
                </a:solidFill>
                <a:effectLst>
                  <a:outerShdw blurRad="50000" dist="50000" dir="5400000" algn="tl">
                    <a:srgbClr val="000000">
                      <a:alpha val="30000"/>
                    </a:srgbClr>
                  </a:outerShdw>
                </a:effectLst>
              </a:rPr>
              <a:t>Zone </a:t>
            </a:r>
            <a:r>
              <a:rPr lang="en-US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>
                    <a:tint val="10000"/>
                  </a:schemeClr>
                </a:solidFill>
                <a:effectLst>
                  <a:outerShdw blurRad="50000" dist="50000" dir="5400000" algn="tl">
                    <a:srgbClr val="000000">
                      <a:alpha val="30000"/>
                    </a:srgbClr>
                  </a:outerShdw>
                </a:effectLst>
              </a:rPr>
              <a:t>3</a:t>
            </a:r>
            <a:endParaRPr lang="en-US" dirty="0">
              <a:ln w="10160">
                <a:solidFill>
                  <a:schemeClr val="accent1"/>
                </a:solidFill>
                <a:prstDash val="solid"/>
              </a:ln>
              <a:solidFill>
                <a:schemeClr val="accent1">
                  <a:tint val="10000"/>
                </a:schemeClr>
              </a:solidFill>
              <a:effectLst>
                <a:outerShdw blurRad="50000" dist="50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9" name="Picture 5" descr="dhjNKAwOR6GWN9z+3lc1IZY7Vm6VPjMu4A+KuwCJosA=-~1W+/jkrynI1Y0iSd2CSDMQ==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9573" y="1493486"/>
            <a:ext cx="1297884" cy="13716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cxnSp>
        <p:nvCxnSpPr>
          <p:cNvPr id="16" name="Straight Arrow Connector 15" descr="GB8tJ1mw5qREOUcIIcHvDQaX0NXFRyNorHVGHV1yo3Q=-~g6aTPvh4eE5lVTQZMZwk6Q=="/>
          <p:cNvCxnSpPr/>
          <p:nvPr/>
        </p:nvCxnSpPr>
        <p:spPr>
          <a:xfrm rot="10800000">
            <a:off x="990600" y="2513012"/>
            <a:ext cx="609600" cy="1588"/>
          </a:xfrm>
          <a:prstGeom prst="straightConnector1">
            <a:avLst/>
          </a:prstGeom>
          <a:ln w="12700" cap="rnd" cmpd="sng" algn="ctr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 descr="6FuRWBP4Xuoxu7THGSQ+pmeuTZ9y2A6E2LA9IIIxAcs=-~cvm5Xk/qsLQhk6MBb0l/Ow=="/>
          <p:cNvCxnSpPr/>
          <p:nvPr/>
        </p:nvCxnSpPr>
        <p:spPr>
          <a:xfrm rot="10800000">
            <a:off x="76200" y="2513012"/>
            <a:ext cx="762000" cy="1588"/>
          </a:xfrm>
          <a:prstGeom prst="straightConnector1">
            <a:avLst/>
          </a:prstGeom>
          <a:ln w="12700" cap="rnd" cmpd="sng" algn="ctr">
            <a:solidFill>
              <a:schemeClr val="bg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 descr="ZsnSDXvq7e1PAdNFoIuw/QAFhPR9G/lgbtPppwwTZIs=-~C3xVc6kj9DGxlpwGY6tSCg=="/>
          <p:cNvSpPr txBox="1"/>
          <p:nvPr/>
        </p:nvSpPr>
        <p:spPr>
          <a:xfrm>
            <a:off x="2667000" y="20574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30’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 descr="ZAtdesMXRfmth4hL1bKYutLKueXUNXpFcOyTXNyvgxI=-~m9IzwAaUUe1NPfKjG4E5Sw=="/>
          <p:cNvSpPr txBox="1"/>
          <p:nvPr/>
        </p:nvSpPr>
        <p:spPr>
          <a:xfrm>
            <a:off x="1143000" y="20574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10’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 descr="xsy5zs5gH+T2dStN1QBtYzi7MOQQbwmnwEJMNkFsADc=-~otpLugVRkAj3zdOOGO4JYA=="/>
          <p:cNvSpPr txBox="1"/>
          <p:nvPr/>
        </p:nvSpPr>
        <p:spPr>
          <a:xfrm>
            <a:off x="228600" y="20574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10’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25" name="Tree" descr="faM4Jo+2m3NyorJ1DyIN5TyaUcdQ1ewJWD1OnVsT2FQ=-~w7IHSYLPTBhhZdfIkwq2nw=="/>
          <p:cNvSpPr>
            <a:spLocks noEditPoints="1" noChangeArrowheads="1"/>
          </p:cNvSpPr>
          <p:nvPr/>
        </p:nvSpPr>
        <p:spPr bwMode="auto">
          <a:xfrm>
            <a:off x="6324600" y="1981200"/>
            <a:ext cx="1180777" cy="7429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1 256"/>
              <a:gd name="T15" fmla="*/ 11796480 1 256"/>
              <a:gd name="T16" fmla="*/ 11796480 1 256"/>
              <a:gd name="T17" fmla="*/ 11796480 1 256"/>
              <a:gd name="T18" fmla="*/ 0 1 256"/>
              <a:gd name="T19" fmla="*/ 0 1 256"/>
              <a:gd name="T20" fmla="*/ 0 1 25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2" name="Shape 21" descr="6+pq3QWIRuRLqGHKAaCwlxzE0YA2qnTzYNDRRy674eg=-~7eDFxTXMSGPYLYpZUEfggg=="/>
          <p:cNvSpPr>
            <a:spLocks noEditPoints="1" noChangeArrowheads="1"/>
          </p:cNvSpPr>
          <p:nvPr/>
        </p:nvSpPr>
        <p:spPr bwMode="auto">
          <a:xfrm>
            <a:off x="7315200" y="3286125"/>
            <a:ext cx="1180777" cy="7429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1 256"/>
              <a:gd name="T15" fmla="*/ 11796480 1 256"/>
              <a:gd name="T16" fmla="*/ 11796480 1 256"/>
              <a:gd name="T17" fmla="*/ 11796480 1 256"/>
              <a:gd name="T18" fmla="*/ 0 1 256"/>
              <a:gd name="T19" fmla="*/ 0 1 256"/>
              <a:gd name="T20" fmla="*/ 0 1 25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3" name="Shape 22" descr="V8wgrjbGz6uGPsX/owYP/IpD8Pf4CL7OFSJQu27Z4F8=-~Bw3/aVH/saA3MMcGu+HANw=="/>
          <p:cNvSpPr>
            <a:spLocks noEditPoints="1" noChangeArrowheads="1"/>
          </p:cNvSpPr>
          <p:nvPr/>
        </p:nvSpPr>
        <p:spPr bwMode="auto">
          <a:xfrm>
            <a:off x="1219201" y="1524000"/>
            <a:ext cx="990600" cy="5905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1 256"/>
              <a:gd name="T15" fmla="*/ 11796480 1 256"/>
              <a:gd name="T16" fmla="*/ 11796480 1 256"/>
              <a:gd name="T17" fmla="*/ 11796480 1 256"/>
              <a:gd name="T18" fmla="*/ 0 1 256"/>
              <a:gd name="T19" fmla="*/ 0 1 256"/>
              <a:gd name="T20" fmla="*/ 0 1 25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4" name="Shape 23" descr="WxHq3RRg/q1+BSGFP3zL3DvEYRAGJxXlwaMtfIAswPY=-~2nLALVjtXmEIF4kFADQXMw=="/>
          <p:cNvSpPr>
            <a:spLocks noEditPoints="1" noChangeArrowheads="1"/>
          </p:cNvSpPr>
          <p:nvPr/>
        </p:nvSpPr>
        <p:spPr bwMode="auto">
          <a:xfrm>
            <a:off x="2438401" y="762000"/>
            <a:ext cx="1066800" cy="5905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1 256"/>
              <a:gd name="T15" fmla="*/ 11796480 1 256"/>
              <a:gd name="T16" fmla="*/ 11796480 1 256"/>
              <a:gd name="T17" fmla="*/ 11796480 1 256"/>
              <a:gd name="T18" fmla="*/ 0 1 256"/>
              <a:gd name="T19" fmla="*/ 0 1 256"/>
              <a:gd name="T20" fmla="*/ 0 1 25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5" name="Shape 24" descr="6ETcp4xq96pxPteq51EE7fK5DObO/hIUqTRmYZVWxdE=-~5wVQhviS25Mmt34FB/cweQ=="/>
          <p:cNvSpPr>
            <a:spLocks noEditPoints="1" noChangeArrowheads="1"/>
          </p:cNvSpPr>
          <p:nvPr/>
        </p:nvSpPr>
        <p:spPr bwMode="auto">
          <a:xfrm>
            <a:off x="4597832" y="685800"/>
            <a:ext cx="964769" cy="4381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1 256"/>
              <a:gd name="T15" fmla="*/ 11796480 1 256"/>
              <a:gd name="T16" fmla="*/ 11796480 1 256"/>
              <a:gd name="T17" fmla="*/ 11796480 1 256"/>
              <a:gd name="T18" fmla="*/ 0 1 256"/>
              <a:gd name="T19" fmla="*/ 0 1 256"/>
              <a:gd name="T20" fmla="*/ 0 1 25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6" name="Shape 25" descr="B/gLPOLQ7VQsksAGgSTwcHCZTXbickfBkN899DMy3Tw=-~1H21Xau5tFyvPEYRyIrZsg=="/>
          <p:cNvSpPr>
            <a:spLocks noEditPoints="1" noChangeArrowheads="1"/>
          </p:cNvSpPr>
          <p:nvPr/>
        </p:nvSpPr>
        <p:spPr bwMode="auto">
          <a:xfrm>
            <a:off x="6248401" y="1371600"/>
            <a:ext cx="990600" cy="5143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1 256"/>
              <a:gd name="T15" fmla="*/ 11796480 1 256"/>
              <a:gd name="T16" fmla="*/ 11796480 1 256"/>
              <a:gd name="T17" fmla="*/ 11796480 1 256"/>
              <a:gd name="T18" fmla="*/ 0 1 256"/>
              <a:gd name="T19" fmla="*/ 0 1 256"/>
              <a:gd name="T20" fmla="*/ 0 1 25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7" name="Shape 26" descr="Ic17h9SSEFrc3MEJMnaIyMvm5qeT0nw0oPkdV1snSQ8=-~3GajFJ3beu3g0QDzsIgDzw=="/>
          <p:cNvSpPr>
            <a:spLocks noEditPoints="1" noChangeArrowheads="1"/>
          </p:cNvSpPr>
          <p:nvPr/>
        </p:nvSpPr>
        <p:spPr bwMode="auto">
          <a:xfrm>
            <a:off x="7963223" y="2209800"/>
            <a:ext cx="1180777" cy="7429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1 256"/>
              <a:gd name="T15" fmla="*/ 11796480 1 256"/>
              <a:gd name="T16" fmla="*/ 11796480 1 256"/>
              <a:gd name="T17" fmla="*/ 11796480 1 256"/>
              <a:gd name="T18" fmla="*/ 0 1 256"/>
              <a:gd name="T19" fmla="*/ 0 1 256"/>
              <a:gd name="T20" fmla="*/ 0 1 25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8" name="Shape 27" descr="rVCyv8mwbNzZfdTF3Ho1YizSAJZWL9POtjnp8eG5YE0=-~bS2j3tzOKIQ0QskhPFzA3w=="/>
          <p:cNvSpPr>
            <a:spLocks noEditPoints="1" noChangeArrowheads="1"/>
          </p:cNvSpPr>
          <p:nvPr/>
        </p:nvSpPr>
        <p:spPr bwMode="auto">
          <a:xfrm>
            <a:off x="5410200" y="3657600"/>
            <a:ext cx="1180777" cy="7429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1 256"/>
              <a:gd name="T15" fmla="*/ 11796480 1 256"/>
              <a:gd name="T16" fmla="*/ 11796480 1 256"/>
              <a:gd name="T17" fmla="*/ 11796480 1 256"/>
              <a:gd name="T18" fmla="*/ 0 1 256"/>
              <a:gd name="T19" fmla="*/ 0 1 256"/>
              <a:gd name="T20" fmla="*/ 0 1 25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9" name="Shape 28" descr="PzUNPWaFmZS7Mk358k7+yRnHl9/2/R4bZuH52h2VQSI=-~ES8rrH5WJPV/1U0QLamreQ=="/>
          <p:cNvSpPr>
            <a:spLocks noEditPoints="1" noChangeArrowheads="1"/>
          </p:cNvSpPr>
          <p:nvPr/>
        </p:nvSpPr>
        <p:spPr bwMode="auto">
          <a:xfrm>
            <a:off x="1828800" y="3057525"/>
            <a:ext cx="1180777" cy="7429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1 256"/>
              <a:gd name="T15" fmla="*/ 11796480 1 256"/>
              <a:gd name="T16" fmla="*/ 11796480 1 256"/>
              <a:gd name="T17" fmla="*/ 11796480 1 256"/>
              <a:gd name="T18" fmla="*/ 0 1 256"/>
              <a:gd name="T19" fmla="*/ 0 1 256"/>
              <a:gd name="T20" fmla="*/ 0 1 25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30" name="Shape 29" descr="O90bVABGW3ovJj1i/2dqmZf/GMDjKN528QD/WRExkpM=-~BAbcYAG1vg7gcbQyFw+Obw=="/>
          <p:cNvSpPr>
            <a:spLocks noEditPoints="1" noChangeArrowheads="1"/>
          </p:cNvSpPr>
          <p:nvPr/>
        </p:nvSpPr>
        <p:spPr bwMode="auto">
          <a:xfrm>
            <a:off x="228600" y="2686050"/>
            <a:ext cx="1180777" cy="7429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1 256"/>
              <a:gd name="T15" fmla="*/ 11796480 1 256"/>
              <a:gd name="T16" fmla="*/ 11796480 1 256"/>
              <a:gd name="T17" fmla="*/ 11796480 1 256"/>
              <a:gd name="T18" fmla="*/ 0 1 256"/>
              <a:gd name="T19" fmla="*/ 0 1 256"/>
              <a:gd name="T20" fmla="*/ 0 1 25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209801" y="2514600"/>
            <a:ext cx="1909772" cy="0"/>
          </a:xfrm>
          <a:prstGeom prst="straightConnector1">
            <a:avLst/>
          </a:prstGeom>
          <a:ln w="127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81xPu59zfasZgJvvlUPzdkFMuJuvtR2iOPMkN177kAI=-~2nQW6JLvYWJaMV8ShYbKz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 descr="Z2aZnS82DANmkWTcZYKRBZ4YcmOO+sUBBJNKKQoE+N0=-~jpcI7yXVmru9Y/26fKSo8A=="/>
          <p:cNvSpPr>
            <a:spLocks noGrp="1"/>
          </p:cNvSpPr>
          <p:nvPr>
            <p:ph type="title"/>
          </p:nvPr>
        </p:nvSpPr>
        <p:spPr>
          <a:xfrm>
            <a:off x="304800" y="228602"/>
            <a:ext cx="8382000" cy="1020763"/>
          </a:xfrm>
        </p:spPr>
        <p:txBody>
          <a:bodyPr>
            <a:noAutofit/>
          </a:bodyPr>
          <a:lstStyle/>
          <a:p>
            <a:r>
              <a:rPr lang="en-US" sz="3200" dirty="0" smtClean="0"/>
              <a:t>Principles for Waterwise Landscaping</a:t>
            </a:r>
            <a:endParaRPr lang="en-US" sz="3200" dirty="0"/>
          </a:p>
        </p:txBody>
      </p:sp>
      <p:sp>
        <p:nvSpPr>
          <p:cNvPr id="3" name="Rectangle 2" descr="8qg+VwZROSkquXylUR33PH64Okdzy+YfzhSDVZnEqlA=-~aa0dvbh9KXxWErETnrYEEg=="/>
          <p:cNvSpPr txBox="1"/>
          <p:nvPr/>
        </p:nvSpPr>
        <p:spPr>
          <a:xfrm>
            <a:off x="762000" y="10668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Tips from the Office of Community Services, Fort Lewis College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86259311"/>
              </p:ext>
            </p:extLst>
          </p:nvPr>
        </p:nvGraphicFramePr>
        <p:xfrm>
          <a:off x="1524000" y="1676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6 calendar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project>
  <id>DniF4sDjgowC4h7mmOpoFnb+MAKUWWgstvqN0RPOBmI=-~FCHKSVHfmDsrmV2FkqYIpg==</id>
</project>
</file>

<file path=customXml/itemProps1.xml><?xml version="1.0" encoding="utf-8"?>
<ds:datastoreItem xmlns:ds="http://schemas.openxmlformats.org/officeDocument/2006/customXml" ds:itemID="{0D247873-A7B7-4C10-BBBC-D31E17E0D40A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xeriscape_theme</Template>
  <TotalTime>0</TotalTime>
  <Words>277</Words>
  <Application>Microsoft Office PowerPoint</Application>
  <PresentationFormat>On-screen Show (4:3)</PresentationFormat>
  <Paragraphs>49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2006 calendar</vt:lpstr>
      <vt:lpstr>Conserve</vt:lpstr>
      <vt:lpstr>Purpose of Landscaping</vt:lpstr>
      <vt:lpstr>Waterwise Options</vt:lpstr>
      <vt:lpstr>Zeroscaping</vt:lpstr>
      <vt:lpstr>Characteristics</vt:lpstr>
      <vt:lpstr>Xeriscaping</vt:lpstr>
      <vt:lpstr>Characteristics</vt:lpstr>
      <vt:lpstr>“Fire Aware” Landscaping</vt:lpstr>
      <vt:lpstr>Principles for Waterwise Landscaping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2010-01-17T16:58:09Z</dcterms:created>
  <dcterms:modified xsi:type="dcterms:W3CDTF">2013-05-05T00:05:54Z</dcterms:modified>
</cp:coreProperties>
</file>