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9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B1E6D-5B91-488C-9F50-CF192FC8CA6D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ABEDD9C-3EDA-436F-A127-22B0882A8F68}">
      <dgm:prSet phldrT="[Text]"/>
      <dgm:spPr/>
      <dgm:t>
        <a:bodyPr/>
        <a:lstStyle/>
        <a:p>
          <a:r>
            <a:rPr lang="en-US" dirty="0" smtClean="0"/>
            <a:t>Motivate</a:t>
          </a:r>
          <a:endParaRPr lang="en-US" dirty="0"/>
        </a:p>
      </dgm:t>
    </dgm:pt>
    <dgm:pt modelId="{AFC4BF2C-36B6-4992-9409-CD3D327AC8F1}" type="parTrans" cxnId="{2DA17BB8-5EE6-4E0A-B2B4-A8D005A2A01B}">
      <dgm:prSet/>
      <dgm:spPr/>
      <dgm:t>
        <a:bodyPr/>
        <a:lstStyle/>
        <a:p>
          <a:endParaRPr lang="en-US"/>
        </a:p>
      </dgm:t>
    </dgm:pt>
    <dgm:pt modelId="{2D3AE42B-D5F5-4AEE-9E4C-69AB4DF8A217}" type="sibTrans" cxnId="{2DA17BB8-5EE6-4E0A-B2B4-A8D005A2A01B}">
      <dgm:prSet/>
      <dgm:spPr/>
      <dgm:t>
        <a:bodyPr/>
        <a:lstStyle/>
        <a:p>
          <a:endParaRPr lang="en-US"/>
        </a:p>
      </dgm:t>
    </dgm:pt>
    <dgm:pt modelId="{7C583E91-74F2-4F31-BDFA-E14D53E84EA8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2C2D1BFB-754D-43D5-BC19-37FA07D690C5}" type="parTrans" cxnId="{DFAD6362-8A84-4DD7-921F-AD64EE5CE331}">
      <dgm:prSet/>
      <dgm:spPr/>
      <dgm:t>
        <a:bodyPr/>
        <a:lstStyle/>
        <a:p>
          <a:endParaRPr lang="en-US"/>
        </a:p>
      </dgm:t>
    </dgm:pt>
    <dgm:pt modelId="{5362AEA1-CB8A-4458-82CF-C75E2FCA5647}" type="sibTrans" cxnId="{DFAD6362-8A84-4DD7-921F-AD64EE5CE331}">
      <dgm:prSet/>
      <dgm:spPr/>
      <dgm:t>
        <a:bodyPr/>
        <a:lstStyle/>
        <a:p>
          <a:endParaRPr lang="en-US"/>
        </a:p>
      </dgm:t>
    </dgm:pt>
    <dgm:pt modelId="{44CA67EA-2F31-4FCD-8C0D-572DB77956D6}">
      <dgm:prSet phldrT="[Text]"/>
      <dgm:spPr/>
      <dgm:t>
        <a:bodyPr/>
        <a:lstStyle/>
        <a:p>
          <a:r>
            <a:rPr lang="en-US" dirty="0" smtClean="0"/>
            <a:t>Involve</a:t>
          </a:r>
          <a:endParaRPr lang="en-US" dirty="0"/>
        </a:p>
      </dgm:t>
    </dgm:pt>
    <dgm:pt modelId="{557FC8C8-2AC7-4054-BA3B-427E539C09ED}" type="parTrans" cxnId="{FC1C0EDD-D668-461D-A9CC-E8B320F92A28}">
      <dgm:prSet/>
      <dgm:spPr/>
      <dgm:t>
        <a:bodyPr/>
        <a:lstStyle/>
        <a:p>
          <a:endParaRPr lang="en-US"/>
        </a:p>
      </dgm:t>
    </dgm:pt>
    <dgm:pt modelId="{EEBA5987-2E3A-493E-AA20-2F89353ABDDC}" type="sibTrans" cxnId="{FC1C0EDD-D668-461D-A9CC-E8B320F92A28}">
      <dgm:prSet/>
      <dgm:spPr/>
      <dgm:t>
        <a:bodyPr/>
        <a:lstStyle/>
        <a:p>
          <a:endParaRPr lang="en-US"/>
        </a:p>
      </dgm:t>
    </dgm:pt>
    <dgm:pt modelId="{0FE57DCA-BECD-4595-80C9-7DB4D8173A0D}">
      <dgm:prSet phldrT="[Text]"/>
      <dgm:spPr/>
      <dgm:t>
        <a:bodyPr/>
        <a:lstStyle/>
        <a:p>
          <a:r>
            <a:rPr lang="en-US" dirty="0" smtClean="0"/>
            <a:t>Stimulate</a:t>
          </a:r>
          <a:endParaRPr lang="en-US" dirty="0"/>
        </a:p>
      </dgm:t>
    </dgm:pt>
    <dgm:pt modelId="{5507FC62-7C23-4C07-99B3-3EE9CCFE3115}" type="parTrans" cxnId="{7BB7D687-34D1-47FB-9A61-D213104D6F3D}">
      <dgm:prSet/>
      <dgm:spPr/>
      <dgm:t>
        <a:bodyPr/>
        <a:lstStyle/>
        <a:p>
          <a:endParaRPr lang="en-US"/>
        </a:p>
      </dgm:t>
    </dgm:pt>
    <dgm:pt modelId="{4B26A02D-F81F-40BA-8451-33022B36D128}" type="sibTrans" cxnId="{7BB7D687-34D1-47FB-9A61-D213104D6F3D}">
      <dgm:prSet/>
      <dgm:spPr/>
      <dgm:t>
        <a:bodyPr/>
        <a:lstStyle/>
        <a:p>
          <a:endParaRPr lang="en-US"/>
        </a:p>
      </dgm:t>
    </dgm:pt>
    <dgm:pt modelId="{007C9BA7-EE8A-4943-AAEA-59F71EF58C15}">
      <dgm:prSet phldrT="[Text]"/>
      <dgm:spPr/>
      <dgm:t>
        <a:bodyPr/>
        <a:lstStyle/>
        <a:p>
          <a:r>
            <a:rPr lang="en-US" dirty="0" smtClean="0"/>
            <a:t>Compel</a:t>
          </a:r>
          <a:endParaRPr lang="en-US" dirty="0"/>
        </a:p>
      </dgm:t>
    </dgm:pt>
    <dgm:pt modelId="{4EE79559-629C-44A7-B1C6-B01160D3BEF2}" type="parTrans" cxnId="{8E13200E-AAD8-41D2-BB5E-ED31BEC7A141}">
      <dgm:prSet/>
      <dgm:spPr/>
      <dgm:t>
        <a:bodyPr/>
        <a:lstStyle/>
        <a:p>
          <a:endParaRPr lang="en-US"/>
        </a:p>
      </dgm:t>
    </dgm:pt>
    <dgm:pt modelId="{F1C1CD38-7081-4C21-B692-685961B2BF3E}" type="sibTrans" cxnId="{8E13200E-AAD8-41D2-BB5E-ED31BEC7A141}">
      <dgm:prSet/>
      <dgm:spPr/>
      <dgm:t>
        <a:bodyPr/>
        <a:lstStyle/>
        <a:p>
          <a:endParaRPr lang="en-US"/>
        </a:p>
      </dgm:t>
    </dgm:pt>
    <dgm:pt modelId="{A1A9BE8A-9D2C-4850-A48F-1BB8E4A715DF}" type="pres">
      <dgm:prSet presAssocID="{CE7B1E6D-5B91-488C-9F50-CF192FC8CA6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1D2617-4BB6-4056-A284-AC191EF950DB}" type="pres">
      <dgm:prSet presAssocID="{CE7B1E6D-5B91-488C-9F50-CF192FC8CA6D}" presName="matrix" presStyleCnt="0"/>
      <dgm:spPr/>
    </dgm:pt>
    <dgm:pt modelId="{CEABF3D5-DA9E-4232-AEA8-AECE0D406BE9}" type="pres">
      <dgm:prSet presAssocID="{CE7B1E6D-5B91-488C-9F50-CF192FC8CA6D}" presName="tile1" presStyleLbl="node1" presStyleIdx="0" presStyleCnt="4"/>
      <dgm:spPr/>
    </dgm:pt>
    <dgm:pt modelId="{F2AB2C66-2875-44A2-BCA2-F334B7830A05}" type="pres">
      <dgm:prSet presAssocID="{CE7B1E6D-5B91-488C-9F50-CF192FC8CA6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5312C94-FB5E-42B6-960F-B4CA8E4D4B17}" type="pres">
      <dgm:prSet presAssocID="{CE7B1E6D-5B91-488C-9F50-CF192FC8CA6D}" presName="tile2" presStyleLbl="node1" presStyleIdx="1" presStyleCnt="4"/>
      <dgm:spPr/>
      <dgm:t>
        <a:bodyPr/>
        <a:lstStyle/>
        <a:p>
          <a:endParaRPr lang="en-US"/>
        </a:p>
      </dgm:t>
    </dgm:pt>
    <dgm:pt modelId="{74C79D5A-88FC-409B-9E92-7E38F1EAA869}" type="pres">
      <dgm:prSet presAssocID="{CE7B1E6D-5B91-488C-9F50-CF192FC8CA6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CB3C3-8158-4B4A-8FB9-F88261F4CE04}" type="pres">
      <dgm:prSet presAssocID="{CE7B1E6D-5B91-488C-9F50-CF192FC8CA6D}" presName="tile3" presStyleLbl="node1" presStyleIdx="2" presStyleCnt="4"/>
      <dgm:spPr/>
    </dgm:pt>
    <dgm:pt modelId="{4D4878E5-667A-472E-BD53-C46C1FE3C71F}" type="pres">
      <dgm:prSet presAssocID="{CE7B1E6D-5B91-488C-9F50-CF192FC8CA6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669C01-4452-4226-BDDC-BFA0C68C58DE}" type="pres">
      <dgm:prSet presAssocID="{CE7B1E6D-5B91-488C-9F50-CF192FC8CA6D}" presName="tile4" presStyleLbl="node1" presStyleIdx="3" presStyleCnt="4"/>
      <dgm:spPr/>
    </dgm:pt>
    <dgm:pt modelId="{C647DC30-76B5-4E75-A966-E4E103E5D4F9}" type="pres">
      <dgm:prSet presAssocID="{CE7B1E6D-5B91-488C-9F50-CF192FC8CA6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B585090-B7B9-4FD6-A17C-02E357068C81}" type="pres">
      <dgm:prSet presAssocID="{CE7B1E6D-5B91-488C-9F50-CF192FC8CA6D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DA17BB8-5EE6-4E0A-B2B4-A8D005A2A01B}" srcId="{CE7B1E6D-5B91-488C-9F50-CF192FC8CA6D}" destId="{6ABEDD9C-3EDA-436F-A127-22B0882A8F68}" srcOrd="0" destOrd="0" parTransId="{AFC4BF2C-36B6-4992-9409-CD3D327AC8F1}" sibTransId="{2D3AE42B-D5F5-4AEE-9E4C-69AB4DF8A217}"/>
    <dgm:cxn modelId="{E6F43C2D-40A3-4808-A6E6-4071B91E7F97}" type="presOf" srcId="{0FE57DCA-BECD-4595-80C9-7DB4D8173A0D}" destId="{680CB3C3-8158-4B4A-8FB9-F88261F4CE04}" srcOrd="0" destOrd="0" presId="urn:microsoft.com/office/officeart/2005/8/layout/matrix1"/>
    <dgm:cxn modelId="{8E13200E-AAD8-41D2-BB5E-ED31BEC7A141}" srcId="{6ABEDD9C-3EDA-436F-A127-22B0882A8F68}" destId="{007C9BA7-EE8A-4943-AAEA-59F71EF58C15}" srcOrd="3" destOrd="0" parTransId="{4EE79559-629C-44A7-B1C6-B01160D3BEF2}" sibTransId="{F1C1CD38-7081-4C21-B692-685961B2BF3E}"/>
    <dgm:cxn modelId="{79347334-2417-41B3-91C7-A0806F87D4F2}" type="presOf" srcId="{0FE57DCA-BECD-4595-80C9-7DB4D8173A0D}" destId="{4D4878E5-667A-472E-BD53-C46C1FE3C71F}" srcOrd="1" destOrd="0" presId="urn:microsoft.com/office/officeart/2005/8/layout/matrix1"/>
    <dgm:cxn modelId="{FC1C0EDD-D668-461D-A9CC-E8B320F92A28}" srcId="{6ABEDD9C-3EDA-436F-A127-22B0882A8F68}" destId="{44CA67EA-2F31-4FCD-8C0D-572DB77956D6}" srcOrd="1" destOrd="0" parTransId="{557FC8C8-2AC7-4054-BA3B-427E539C09ED}" sibTransId="{EEBA5987-2E3A-493E-AA20-2F89353ABDDC}"/>
    <dgm:cxn modelId="{F90B0AD6-91DB-4E89-B352-5AB2392C6B43}" type="presOf" srcId="{007C9BA7-EE8A-4943-AAEA-59F71EF58C15}" destId="{E2669C01-4452-4226-BDDC-BFA0C68C58DE}" srcOrd="0" destOrd="0" presId="urn:microsoft.com/office/officeart/2005/8/layout/matrix1"/>
    <dgm:cxn modelId="{DFAD6362-8A84-4DD7-921F-AD64EE5CE331}" srcId="{6ABEDD9C-3EDA-436F-A127-22B0882A8F68}" destId="{7C583E91-74F2-4F31-BDFA-E14D53E84EA8}" srcOrd="0" destOrd="0" parTransId="{2C2D1BFB-754D-43D5-BC19-37FA07D690C5}" sibTransId="{5362AEA1-CB8A-4458-82CF-C75E2FCA5647}"/>
    <dgm:cxn modelId="{6AAC8AEA-5F3B-47C1-8072-E87B64917C41}" type="presOf" srcId="{7C583E91-74F2-4F31-BDFA-E14D53E84EA8}" destId="{CEABF3D5-DA9E-4232-AEA8-AECE0D406BE9}" srcOrd="0" destOrd="0" presId="urn:microsoft.com/office/officeart/2005/8/layout/matrix1"/>
    <dgm:cxn modelId="{3BC2B445-FB83-46A4-91C3-89EF62405F17}" type="presOf" srcId="{44CA67EA-2F31-4FCD-8C0D-572DB77956D6}" destId="{74C79D5A-88FC-409B-9E92-7E38F1EAA869}" srcOrd="1" destOrd="0" presId="urn:microsoft.com/office/officeart/2005/8/layout/matrix1"/>
    <dgm:cxn modelId="{7BB7D687-34D1-47FB-9A61-D213104D6F3D}" srcId="{6ABEDD9C-3EDA-436F-A127-22B0882A8F68}" destId="{0FE57DCA-BECD-4595-80C9-7DB4D8173A0D}" srcOrd="2" destOrd="0" parTransId="{5507FC62-7C23-4C07-99B3-3EE9CCFE3115}" sibTransId="{4B26A02D-F81F-40BA-8451-33022B36D128}"/>
    <dgm:cxn modelId="{3E5BA98F-6756-4137-8409-16EEF5188D18}" type="presOf" srcId="{44CA67EA-2F31-4FCD-8C0D-572DB77956D6}" destId="{B5312C94-FB5E-42B6-960F-B4CA8E4D4B17}" srcOrd="0" destOrd="0" presId="urn:microsoft.com/office/officeart/2005/8/layout/matrix1"/>
    <dgm:cxn modelId="{F0C9D03A-ADB6-4656-8681-D409297EA4C3}" type="presOf" srcId="{7C583E91-74F2-4F31-BDFA-E14D53E84EA8}" destId="{F2AB2C66-2875-44A2-BCA2-F334B7830A05}" srcOrd="1" destOrd="0" presId="urn:microsoft.com/office/officeart/2005/8/layout/matrix1"/>
    <dgm:cxn modelId="{6B9C07C1-0521-4DAE-ABA6-846BDAEB56FD}" type="presOf" srcId="{6ABEDD9C-3EDA-436F-A127-22B0882A8F68}" destId="{DB585090-B7B9-4FD6-A17C-02E357068C81}" srcOrd="0" destOrd="0" presId="urn:microsoft.com/office/officeart/2005/8/layout/matrix1"/>
    <dgm:cxn modelId="{B4E6A748-F91A-4463-8908-459F65B568C2}" type="presOf" srcId="{CE7B1E6D-5B91-488C-9F50-CF192FC8CA6D}" destId="{A1A9BE8A-9D2C-4850-A48F-1BB8E4A715DF}" srcOrd="0" destOrd="0" presId="urn:microsoft.com/office/officeart/2005/8/layout/matrix1"/>
    <dgm:cxn modelId="{21636698-1CE1-430D-8510-99A3F4667C67}" type="presOf" srcId="{007C9BA7-EE8A-4943-AAEA-59F71EF58C15}" destId="{C647DC30-76B5-4E75-A966-E4E103E5D4F9}" srcOrd="1" destOrd="0" presId="urn:microsoft.com/office/officeart/2005/8/layout/matrix1"/>
    <dgm:cxn modelId="{CAFB1CE0-F2BE-4BD2-9D37-41622667D9A1}" type="presParOf" srcId="{A1A9BE8A-9D2C-4850-A48F-1BB8E4A715DF}" destId="{021D2617-4BB6-4056-A284-AC191EF950DB}" srcOrd="0" destOrd="0" presId="urn:microsoft.com/office/officeart/2005/8/layout/matrix1"/>
    <dgm:cxn modelId="{58D31FB8-D33A-42D0-8A55-28C407D201B4}" type="presParOf" srcId="{021D2617-4BB6-4056-A284-AC191EF950DB}" destId="{CEABF3D5-DA9E-4232-AEA8-AECE0D406BE9}" srcOrd="0" destOrd="0" presId="urn:microsoft.com/office/officeart/2005/8/layout/matrix1"/>
    <dgm:cxn modelId="{C5D6D4BC-89D8-4E28-A4FE-A92E893DA04C}" type="presParOf" srcId="{021D2617-4BB6-4056-A284-AC191EF950DB}" destId="{F2AB2C66-2875-44A2-BCA2-F334B7830A05}" srcOrd="1" destOrd="0" presId="urn:microsoft.com/office/officeart/2005/8/layout/matrix1"/>
    <dgm:cxn modelId="{55ABDA01-4DCC-459B-9B6C-5BFEE2A4247B}" type="presParOf" srcId="{021D2617-4BB6-4056-A284-AC191EF950DB}" destId="{B5312C94-FB5E-42B6-960F-B4CA8E4D4B17}" srcOrd="2" destOrd="0" presId="urn:microsoft.com/office/officeart/2005/8/layout/matrix1"/>
    <dgm:cxn modelId="{A212C93A-D2C3-4871-8BA6-25C08B0C3585}" type="presParOf" srcId="{021D2617-4BB6-4056-A284-AC191EF950DB}" destId="{74C79D5A-88FC-409B-9E92-7E38F1EAA869}" srcOrd="3" destOrd="0" presId="urn:microsoft.com/office/officeart/2005/8/layout/matrix1"/>
    <dgm:cxn modelId="{31AE6E67-D8BF-4D82-A32E-EC778D65986F}" type="presParOf" srcId="{021D2617-4BB6-4056-A284-AC191EF950DB}" destId="{680CB3C3-8158-4B4A-8FB9-F88261F4CE04}" srcOrd="4" destOrd="0" presId="urn:microsoft.com/office/officeart/2005/8/layout/matrix1"/>
    <dgm:cxn modelId="{426E10B4-0B60-4116-A8EE-61F3BEF62ABF}" type="presParOf" srcId="{021D2617-4BB6-4056-A284-AC191EF950DB}" destId="{4D4878E5-667A-472E-BD53-C46C1FE3C71F}" srcOrd="5" destOrd="0" presId="urn:microsoft.com/office/officeart/2005/8/layout/matrix1"/>
    <dgm:cxn modelId="{E4D11039-C4F8-4DA9-8F95-AFDFE8E01F6D}" type="presParOf" srcId="{021D2617-4BB6-4056-A284-AC191EF950DB}" destId="{E2669C01-4452-4226-BDDC-BFA0C68C58DE}" srcOrd="6" destOrd="0" presId="urn:microsoft.com/office/officeart/2005/8/layout/matrix1"/>
    <dgm:cxn modelId="{CF3F8C94-5C66-4501-A4C2-14B37ABA47D0}" type="presParOf" srcId="{021D2617-4BB6-4056-A284-AC191EF950DB}" destId="{C647DC30-76B5-4E75-A966-E4E103E5D4F9}" srcOrd="7" destOrd="0" presId="urn:microsoft.com/office/officeart/2005/8/layout/matrix1"/>
    <dgm:cxn modelId="{52C9E50E-4099-4C3B-A1B2-DD31F5E0F141}" type="presParOf" srcId="{A1A9BE8A-9D2C-4850-A48F-1BB8E4A715DF}" destId="{DB585090-B7B9-4FD6-A17C-02E357068C8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092151-FA2A-4AE7-890E-F83EE8DBDA4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E7D2E3-DB72-4037-A4D0-9048DDE1CA67}">
      <dgm:prSet/>
      <dgm:spPr/>
      <dgm:t>
        <a:bodyPr/>
        <a:lstStyle/>
        <a:p>
          <a:pPr rtl="0"/>
          <a:r>
            <a:rPr lang="en-US" smtClean="0"/>
            <a:t>Asynchronous</a:t>
          </a:r>
          <a:endParaRPr lang="en-US"/>
        </a:p>
      </dgm:t>
    </dgm:pt>
    <dgm:pt modelId="{B1F47CB9-3CEB-4862-9A92-BB3BB6304190}" type="parTrans" cxnId="{D1A9FE3F-6807-4CD7-9EE3-BDE86CF41A45}">
      <dgm:prSet/>
      <dgm:spPr/>
      <dgm:t>
        <a:bodyPr/>
        <a:lstStyle/>
        <a:p>
          <a:endParaRPr lang="en-US"/>
        </a:p>
      </dgm:t>
    </dgm:pt>
    <dgm:pt modelId="{D90947FF-4FC7-4310-889F-B4BE57A72BBA}" type="sibTrans" cxnId="{D1A9FE3F-6807-4CD7-9EE3-BDE86CF41A45}">
      <dgm:prSet/>
      <dgm:spPr/>
      <dgm:t>
        <a:bodyPr/>
        <a:lstStyle/>
        <a:p>
          <a:endParaRPr lang="en-US"/>
        </a:p>
      </dgm:t>
    </dgm:pt>
    <dgm:pt modelId="{4AAFB43D-012B-4499-AD06-B5E22EDDD144}">
      <dgm:prSet/>
      <dgm:spPr/>
      <dgm:t>
        <a:bodyPr/>
        <a:lstStyle/>
        <a:p>
          <a:pPr rtl="0"/>
          <a:r>
            <a:rPr lang="en-US" smtClean="0"/>
            <a:t>E-mail</a:t>
          </a:r>
          <a:endParaRPr lang="en-US"/>
        </a:p>
      </dgm:t>
    </dgm:pt>
    <dgm:pt modelId="{C9192819-A7DD-41E9-ADCC-9595CEEA99A3}" type="parTrans" cxnId="{4920EBAF-705D-4EE6-A5CD-B4254507C39C}">
      <dgm:prSet/>
      <dgm:spPr/>
      <dgm:t>
        <a:bodyPr/>
        <a:lstStyle/>
        <a:p>
          <a:endParaRPr lang="en-US"/>
        </a:p>
      </dgm:t>
    </dgm:pt>
    <dgm:pt modelId="{9EF9E03C-0B9E-44B6-8174-F532ACB9ABEB}" type="sibTrans" cxnId="{4920EBAF-705D-4EE6-A5CD-B4254507C39C}">
      <dgm:prSet/>
      <dgm:spPr/>
      <dgm:t>
        <a:bodyPr/>
        <a:lstStyle/>
        <a:p>
          <a:endParaRPr lang="en-US"/>
        </a:p>
      </dgm:t>
    </dgm:pt>
    <dgm:pt modelId="{B8F80337-9D6B-47A3-B0AB-EE2AFE5B9760}">
      <dgm:prSet/>
      <dgm:spPr/>
      <dgm:t>
        <a:bodyPr/>
        <a:lstStyle/>
        <a:p>
          <a:pPr rtl="0"/>
          <a:r>
            <a:rPr lang="en-US" smtClean="0"/>
            <a:t>Bulletin Board</a:t>
          </a:r>
          <a:endParaRPr lang="en-US"/>
        </a:p>
      </dgm:t>
    </dgm:pt>
    <dgm:pt modelId="{B931C90D-CE29-4000-A35D-3478EA408EE6}" type="parTrans" cxnId="{9E7D67ED-3706-4B82-9EC8-466D6C26E490}">
      <dgm:prSet/>
      <dgm:spPr/>
      <dgm:t>
        <a:bodyPr/>
        <a:lstStyle/>
        <a:p>
          <a:endParaRPr lang="en-US"/>
        </a:p>
      </dgm:t>
    </dgm:pt>
    <dgm:pt modelId="{FF72C52C-4DFF-4616-ACD5-CBB1EF078744}" type="sibTrans" cxnId="{9E7D67ED-3706-4B82-9EC8-466D6C26E490}">
      <dgm:prSet/>
      <dgm:spPr/>
      <dgm:t>
        <a:bodyPr/>
        <a:lstStyle/>
        <a:p>
          <a:endParaRPr lang="en-US"/>
        </a:p>
      </dgm:t>
    </dgm:pt>
    <dgm:pt modelId="{90BFD40B-4C57-43E6-BB1B-AD7B48422272}">
      <dgm:prSet/>
      <dgm:spPr/>
      <dgm:t>
        <a:bodyPr/>
        <a:lstStyle/>
        <a:p>
          <a:pPr rtl="0"/>
          <a:r>
            <a:rPr lang="en-US" smtClean="0"/>
            <a:t>Blog</a:t>
          </a:r>
          <a:endParaRPr lang="en-US"/>
        </a:p>
      </dgm:t>
    </dgm:pt>
    <dgm:pt modelId="{40634301-C699-461E-950F-F75BDA3A12FD}" type="parTrans" cxnId="{4CDFDD84-7E6D-4055-900D-51E790DCCC9A}">
      <dgm:prSet/>
      <dgm:spPr/>
      <dgm:t>
        <a:bodyPr/>
        <a:lstStyle/>
        <a:p>
          <a:endParaRPr lang="en-US"/>
        </a:p>
      </dgm:t>
    </dgm:pt>
    <dgm:pt modelId="{0720B655-13CF-4860-97CE-AED9381A0E48}" type="sibTrans" cxnId="{4CDFDD84-7E6D-4055-900D-51E790DCCC9A}">
      <dgm:prSet/>
      <dgm:spPr/>
      <dgm:t>
        <a:bodyPr/>
        <a:lstStyle/>
        <a:p>
          <a:endParaRPr lang="en-US"/>
        </a:p>
      </dgm:t>
    </dgm:pt>
    <dgm:pt modelId="{70C40759-AFA7-4A77-AAD5-98EC46D130B8}">
      <dgm:prSet/>
      <dgm:spPr/>
      <dgm:t>
        <a:bodyPr/>
        <a:lstStyle/>
        <a:p>
          <a:pPr rtl="0"/>
          <a:r>
            <a:rPr lang="en-US" smtClean="0"/>
            <a:t>Notebook</a:t>
          </a:r>
          <a:endParaRPr lang="en-US"/>
        </a:p>
      </dgm:t>
    </dgm:pt>
    <dgm:pt modelId="{22E1DC09-4D79-43D4-AF02-F16F503B0282}" type="parTrans" cxnId="{903EA0DB-BB64-4BDB-AED3-0940BFBC5D8D}">
      <dgm:prSet/>
      <dgm:spPr/>
      <dgm:t>
        <a:bodyPr/>
        <a:lstStyle/>
        <a:p>
          <a:endParaRPr lang="en-US"/>
        </a:p>
      </dgm:t>
    </dgm:pt>
    <dgm:pt modelId="{E29D54E8-6118-4A3B-B8C2-6CAF58E76413}" type="sibTrans" cxnId="{903EA0DB-BB64-4BDB-AED3-0940BFBC5D8D}">
      <dgm:prSet/>
      <dgm:spPr/>
      <dgm:t>
        <a:bodyPr/>
        <a:lstStyle/>
        <a:p>
          <a:endParaRPr lang="en-US"/>
        </a:p>
      </dgm:t>
    </dgm:pt>
    <dgm:pt modelId="{C71E1768-1F8E-4AFC-955F-6A8A83FE6EDC}">
      <dgm:prSet/>
      <dgm:spPr/>
      <dgm:t>
        <a:bodyPr/>
        <a:lstStyle/>
        <a:p>
          <a:pPr rtl="0"/>
          <a:r>
            <a:rPr lang="en-US" smtClean="0"/>
            <a:t>Synchronous</a:t>
          </a:r>
          <a:endParaRPr lang="en-US"/>
        </a:p>
      </dgm:t>
    </dgm:pt>
    <dgm:pt modelId="{482463C2-451F-423F-AC36-950795F991CB}" type="parTrans" cxnId="{1974BE11-F6D7-422E-9551-8949C8CDE991}">
      <dgm:prSet/>
      <dgm:spPr/>
      <dgm:t>
        <a:bodyPr/>
        <a:lstStyle/>
        <a:p>
          <a:endParaRPr lang="en-US"/>
        </a:p>
      </dgm:t>
    </dgm:pt>
    <dgm:pt modelId="{7B1C1913-67D3-4195-9740-836E9A0FEAA1}" type="sibTrans" cxnId="{1974BE11-F6D7-422E-9551-8949C8CDE991}">
      <dgm:prSet/>
      <dgm:spPr/>
      <dgm:t>
        <a:bodyPr/>
        <a:lstStyle/>
        <a:p>
          <a:endParaRPr lang="en-US"/>
        </a:p>
      </dgm:t>
    </dgm:pt>
    <dgm:pt modelId="{524E17EE-FDD9-4DD7-9512-973CA414DB04}">
      <dgm:prSet/>
      <dgm:spPr/>
      <dgm:t>
        <a:bodyPr/>
        <a:lstStyle/>
        <a:p>
          <a:pPr rtl="0"/>
          <a:r>
            <a:rPr lang="en-US" smtClean="0"/>
            <a:t>Instant Message</a:t>
          </a:r>
          <a:endParaRPr lang="en-US"/>
        </a:p>
      </dgm:t>
    </dgm:pt>
    <dgm:pt modelId="{A81B920F-F03D-4205-BAD0-E37EFFCB6B7B}" type="parTrans" cxnId="{E57FFBBF-89BB-487C-9E6F-0123B6BB45DA}">
      <dgm:prSet/>
      <dgm:spPr/>
      <dgm:t>
        <a:bodyPr/>
        <a:lstStyle/>
        <a:p>
          <a:endParaRPr lang="en-US"/>
        </a:p>
      </dgm:t>
    </dgm:pt>
    <dgm:pt modelId="{8255DF71-7DAF-4AA6-BB9A-C5961653999C}" type="sibTrans" cxnId="{E57FFBBF-89BB-487C-9E6F-0123B6BB45DA}">
      <dgm:prSet/>
      <dgm:spPr/>
      <dgm:t>
        <a:bodyPr/>
        <a:lstStyle/>
        <a:p>
          <a:endParaRPr lang="en-US"/>
        </a:p>
      </dgm:t>
    </dgm:pt>
    <dgm:pt modelId="{351E3F7E-9508-49CB-9F79-95C231F7449E}">
      <dgm:prSet/>
      <dgm:spPr/>
      <dgm:t>
        <a:bodyPr/>
        <a:lstStyle/>
        <a:p>
          <a:pPr rtl="0"/>
          <a:r>
            <a:rPr lang="en-US" smtClean="0"/>
            <a:t>Chat</a:t>
          </a:r>
          <a:endParaRPr lang="en-US"/>
        </a:p>
      </dgm:t>
    </dgm:pt>
    <dgm:pt modelId="{CD710A57-3330-4FBA-A789-7FEC4A3ED913}" type="parTrans" cxnId="{F50BBAA0-50A8-440D-932C-4C71A202C95A}">
      <dgm:prSet/>
      <dgm:spPr/>
      <dgm:t>
        <a:bodyPr/>
        <a:lstStyle/>
        <a:p>
          <a:endParaRPr lang="en-US"/>
        </a:p>
      </dgm:t>
    </dgm:pt>
    <dgm:pt modelId="{A768BA3F-8CE1-4495-9CDA-52E6A8C9354A}" type="sibTrans" cxnId="{F50BBAA0-50A8-440D-932C-4C71A202C95A}">
      <dgm:prSet/>
      <dgm:spPr/>
      <dgm:t>
        <a:bodyPr/>
        <a:lstStyle/>
        <a:p>
          <a:endParaRPr lang="en-US"/>
        </a:p>
      </dgm:t>
    </dgm:pt>
    <dgm:pt modelId="{1BCFF937-23B6-468F-92BF-0D291DADF558}">
      <dgm:prSet/>
      <dgm:spPr/>
      <dgm:t>
        <a:bodyPr/>
        <a:lstStyle/>
        <a:p>
          <a:pPr rtl="0"/>
          <a:r>
            <a:rPr lang="en-US" smtClean="0"/>
            <a:t>Whiteboard</a:t>
          </a:r>
          <a:endParaRPr lang="en-US"/>
        </a:p>
      </dgm:t>
    </dgm:pt>
    <dgm:pt modelId="{C76976CB-56F4-4CCD-97E7-89D5CCCD4DBF}" type="parTrans" cxnId="{B9DE9FBC-4234-4310-8AC9-3949535C0D7E}">
      <dgm:prSet/>
      <dgm:spPr/>
      <dgm:t>
        <a:bodyPr/>
        <a:lstStyle/>
        <a:p>
          <a:endParaRPr lang="en-US"/>
        </a:p>
      </dgm:t>
    </dgm:pt>
    <dgm:pt modelId="{BA39EFA6-16CD-4CBD-9FA1-AE98D930E8AF}" type="sibTrans" cxnId="{B9DE9FBC-4234-4310-8AC9-3949535C0D7E}">
      <dgm:prSet/>
      <dgm:spPr/>
      <dgm:t>
        <a:bodyPr/>
        <a:lstStyle/>
        <a:p>
          <a:endParaRPr lang="en-US"/>
        </a:p>
      </dgm:t>
    </dgm:pt>
    <dgm:pt modelId="{DCB4A6F2-2C70-412C-9D4E-154CD41C4CEB}">
      <dgm:prSet/>
      <dgm:spPr/>
      <dgm:t>
        <a:bodyPr/>
        <a:lstStyle/>
        <a:p>
          <a:pPr rtl="0"/>
          <a:r>
            <a:rPr lang="en-US" smtClean="0"/>
            <a:t>Web Conference</a:t>
          </a:r>
          <a:endParaRPr lang="en-US"/>
        </a:p>
      </dgm:t>
    </dgm:pt>
    <dgm:pt modelId="{E32A6B49-97C7-4976-9BAA-BBE218320147}" type="parTrans" cxnId="{20693DAF-AFAC-4BB8-A51B-BD7781617B18}">
      <dgm:prSet/>
      <dgm:spPr/>
      <dgm:t>
        <a:bodyPr/>
        <a:lstStyle/>
        <a:p>
          <a:endParaRPr lang="en-US"/>
        </a:p>
      </dgm:t>
    </dgm:pt>
    <dgm:pt modelId="{05A1B5B8-98D6-49C8-853E-5A3E9E2702E7}" type="sibTrans" cxnId="{20693DAF-AFAC-4BB8-A51B-BD7781617B18}">
      <dgm:prSet/>
      <dgm:spPr/>
      <dgm:t>
        <a:bodyPr/>
        <a:lstStyle/>
        <a:p>
          <a:endParaRPr lang="en-US"/>
        </a:p>
      </dgm:t>
    </dgm:pt>
    <dgm:pt modelId="{5E413D9D-0823-410F-AA91-0E9B8F8A6A2E}">
      <dgm:prSet/>
      <dgm:spPr/>
      <dgm:t>
        <a:bodyPr/>
        <a:lstStyle/>
        <a:p>
          <a:pPr rtl="0"/>
          <a:r>
            <a:rPr lang="en-US" smtClean="0"/>
            <a:t>Media</a:t>
          </a:r>
          <a:endParaRPr lang="en-US"/>
        </a:p>
      </dgm:t>
    </dgm:pt>
    <dgm:pt modelId="{91E234D9-4DC5-4578-84B6-951A18E6D965}" type="parTrans" cxnId="{72C482EF-31C1-43EA-86ED-BB607C522E50}">
      <dgm:prSet/>
      <dgm:spPr/>
      <dgm:t>
        <a:bodyPr/>
        <a:lstStyle/>
        <a:p>
          <a:endParaRPr lang="en-US"/>
        </a:p>
      </dgm:t>
    </dgm:pt>
    <dgm:pt modelId="{2B67A960-89E0-40B8-8460-DF8090FC2502}" type="sibTrans" cxnId="{72C482EF-31C1-43EA-86ED-BB607C522E50}">
      <dgm:prSet/>
      <dgm:spPr/>
      <dgm:t>
        <a:bodyPr/>
        <a:lstStyle/>
        <a:p>
          <a:endParaRPr lang="en-US"/>
        </a:p>
      </dgm:t>
    </dgm:pt>
    <dgm:pt modelId="{BB5DFE1E-A919-40BC-BF87-7F6A50E4F26B}">
      <dgm:prSet/>
      <dgm:spPr/>
      <dgm:t>
        <a:bodyPr/>
        <a:lstStyle/>
        <a:p>
          <a:pPr rtl="0"/>
          <a:r>
            <a:rPr lang="en-US" smtClean="0"/>
            <a:t>Text</a:t>
          </a:r>
          <a:endParaRPr lang="en-US"/>
        </a:p>
      </dgm:t>
    </dgm:pt>
    <dgm:pt modelId="{E16D362B-B658-4D26-861A-6A0C2D86D7B5}" type="parTrans" cxnId="{C4681B56-2538-405A-AD87-4A436D91D840}">
      <dgm:prSet/>
      <dgm:spPr/>
      <dgm:t>
        <a:bodyPr/>
        <a:lstStyle/>
        <a:p>
          <a:endParaRPr lang="en-US"/>
        </a:p>
      </dgm:t>
    </dgm:pt>
    <dgm:pt modelId="{99C6EE42-9956-46D9-A520-C9962ECF3D74}" type="sibTrans" cxnId="{C4681B56-2538-405A-AD87-4A436D91D840}">
      <dgm:prSet/>
      <dgm:spPr/>
      <dgm:t>
        <a:bodyPr/>
        <a:lstStyle/>
        <a:p>
          <a:endParaRPr lang="en-US"/>
        </a:p>
      </dgm:t>
    </dgm:pt>
    <dgm:pt modelId="{EAA44A27-EF6F-4AD7-866C-3D1783FDFD33}">
      <dgm:prSet/>
      <dgm:spPr/>
      <dgm:t>
        <a:bodyPr/>
        <a:lstStyle/>
        <a:p>
          <a:pPr rtl="0"/>
          <a:r>
            <a:rPr lang="en-US" smtClean="0"/>
            <a:t>Graphic</a:t>
          </a:r>
          <a:endParaRPr lang="en-US"/>
        </a:p>
      </dgm:t>
    </dgm:pt>
    <dgm:pt modelId="{0A3A7605-45EC-4324-9694-DE44E0B94D96}" type="parTrans" cxnId="{4207F713-70CD-4384-B8F3-A71AA9AE34F8}">
      <dgm:prSet/>
      <dgm:spPr/>
      <dgm:t>
        <a:bodyPr/>
        <a:lstStyle/>
        <a:p>
          <a:endParaRPr lang="en-US"/>
        </a:p>
      </dgm:t>
    </dgm:pt>
    <dgm:pt modelId="{129A2D99-53E1-429C-9356-0AA4D8B63897}" type="sibTrans" cxnId="{4207F713-70CD-4384-B8F3-A71AA9AE34F8}">
      <dgm:prSet/>
      <dgm:spPr/>
      <dgm:t>
        <a:bodyPr/>
        <a:lstStyle/>
        <a:p>
          <a:endParaRPr lang="en-US"/>
        </a:p>
      </dgm:t>
    </dgm:pt>
    <dgm:pt modelId="{CA50BFF1-3D60-4917-82BE-EA1994675035}">
      <dgm:prSet/>
      <dgm:spPr/>
      <dgm:t>
        <a:bodyPr/>
        <a:lstStyle/>
        <a:p>
          <a:pPr rtl="0"/>
          <a:r>
            <a:rPr lang="en-US" smtClean="0"/>
            <a:t>Audio</a:t>
          </a:r>
          <a:endParaRPr lang="en-US"/>
        </a:p>
      </dgm:t>
    </dgm:pt>
    <dgm:pt modelId="{91DB71F8-F9CA-4810-92F4-F72FCEE78CF0}" type="parTrans" cxnId="{86BE7CB0-38E3-43D9-8A54-D4E3A5738E9E}">
      <dgm:prSet/>
      <dgm:spPr/>
      <dgm:t>
        <a:bodyPr/>
        <a:lstStyle/>
        <a:p>
          <a:endParaRPr lang="en-US"/>
        </a:p>
      </dgm:t>
    </dgm:pt>
    <dgm:pt modelId="{E88B7F46-CEE4-427D-A33B-C12FFA15FA87}" type="sibTrans" cxnId="{86BE7CB0-38E3-43D9-8A54-D4E3A5738E9E}">
      <dgm:prSet/>
      <dgm:spPr/>
      <dgm:t>
        <a:bodyPr/>
        <a:lstStyle/>
        <a:p>
          <a:endParaRPr lang="en-US"/>
        </a:p>
      </dgm:t>
    </dgm:pt>
    <dgm:pt modelId="{86AE7227-4F79-4C43-A22A-A70A704989A4}">
      <dgm:prSet/>
      <dgm:spPr/>
      <dgm:t>
        <a:bodyPr/>
        <a:lstStyle/>
        <a:p>
          <a:pPr rtl="0"/>
          <a:r>
            <a:rPr lang="en-US" smtClean="0"/>
            <a:t>Video</a:t>
          </a:r>
          <a:endParaRPr lang="en-US"/>
        </a:p>
      </dgm:t>
    </dgm:pt>
    <dgm:pt modelId="{EC50B804-E352-4714-A903-89958D357814}" type="parTrans" cxnId="{13EACF1B-0A63-443E-842A-A8C4B0C7286A}">
      <dgm:prSet/>
      <dgm:spPr/>
      <dgm:t>
        <a:bodyPr/>
        <a:lstStyle/>
        <a:p>
          <a:endParaRPr lang="en-US"/>
        </a:p>
      </dgm:t>
    </dgm:pt>
    <dgm:pt modelId="{99680BB4-E4D1-40AE-813D-873C01CC266A}" type="sibTrans" cxnId="{13EACF1B-0A63-443E-842A-A8C4B0C7286A}">
      <dgm:prSet/>
      <dgm:spPr/>
      <dgm:t>
        <a:bodyPr/>
        <a:lstStyle/>
        <a:p>
          <a:endParaRPr lang="en-US"/>
        </a:p>
      </dgm:t>
    </dgm:pt>
    <dgm:pt modelId="{89D22A8F-9905-47E9-A9F8-A04FC097EEA8}">
      <dgm:prSet/>
      <dgm:spPr/>
      <dgm:t>
        <a:bodyPr/>
        <a:lstStyle/>
        <a:p>
          <a:pPr rtl="0"/>
          <a:r>
            <a:rPr lang="en-US" smtClean="0"/>
            <a:t>Animation</a:t>
          </a:r>
          <a:endParaRPr lang="en-US"/>
        </a:p>
      </dgm:t>
    </dgm:pt>
    <dgm:pt modelId="{D903E0FB-9A30-4690-A27F-EA75FC308302}" type="parTrans" cxnId="{9BE6FC5F-90DE-40FC-9903-72CE322F89BE}">
      <dgm:prSet/>
      <dgm:spPr/>
      <dgm:t>
        <a:bodyPr/>
        <a:lstStyle/>
        <a:p>
          <a:endParaRPr lang="en-US"/>
        </a:p>
      </dgm:t>
    </dgm:pt>
    <dgm:pt modelId="{2C33650C-9817-4566-9AB4-3395FC0AB134}" type="sibTrans" cxnId="{9BE6FC5F-90DE-40FC-9903-72CE322F89BE}">
      <dgm:prSet/>
      <dgm:spPr/>
      <dgm:t>
        <a:bodyPr/>
        <a:lstStyle/>
        <a:p>
          <a:endParaRPr lang="en-US"/>
        </a:p>
      </dgm:t>
    </dgm:pt>
    <dgm:pt modelId="{412CF121-7E69-4E9B-82C0-66506B8308A1}" type="pres">
      <dgm:prSet presAssocID="{07092151-FA2A-4AE7-890E-F83EE8DBDA47}" presName="theList" presStyleCnt="0">
        <dgm:presLayoutVars>
          <dgm:dir/>
          <dgm:animLvl val="lvl"/>
          <dgm:resizeHandles val="exact"/>
        </dgm:presLayoutVars>
      </dgm:prSet>
      <dgm:spPr/>
    </dgm:pt>
    <dgm:pt modelId="{3B0F146E-3636-41B9-8435-EFA7695E48F6}" type="pres">
      <dgm:prSet presAssocID="{B3E7D2E3-DB72-4037-A4D0-9048DDE1CA67}" presName="compNode" presStyleCnt="0"/>
      <dgm:spPr/>
    </dgm:pt>
    <dgm:pt modelId="{8D2A1FD2-EDFD-4DDC-A795-7EE677FECA80}" type="pres">
      <dgm:prSet presAssocID="{B3E7D2E3-DB72-4037-A4D0-9048DDE1CA67}" presName="aNode" presStyleLbl="bgShp" presStyleIdx="0" presStyleCnt="3"/>
      <dgm:spPr/>
    </dgm:pt>
    <dgm:pt modelId="{54694485-9B53-421F-A4A6-31D55810611F}" type="pres">
      <dgm:prSet presAssocID="{B3E7D2E3-DB72-4037-A4D0-9048DDE1CA67}" presName="textNode" presStyleLbl="bgShp" presStyleIdx="0" presStyleCnt="3"/>
      <dgm:spPr/>
    </dgm:pt>
    <dgm:pt modelId="{111B8F77-7657-48AA-B951-6848EF908C4F}" type="pres">
      <dgm:prSet presAssocID="{B3E7D2E3-DB72-4037-A4D0-9048DDE1CA67}" presName="compChildNode" presStyleCnt="0"/>
      <dgm:spPr/>
    </dgm:pt>
    <dgm:pt modelId="{E5D1E765-A269-4423-8D7E-B49A79F1580A}" type="pres">
      <dgm:prSet presAssocID="{B3E7D2E3-DB72-4037-A4D0-9048DDE1CA67}" presName="theInnerList" presStyleCnt="0"/>
      <dgm:spPr/>
    </dgm:pt>
    <dgm:pt modelId="{58826E58-BFFF-4EFC-9F44-F45C8FB8D626}" type="pres">
      <dgm:prSet presAssocID="{4AAFB43D-012B-4499-AD06-B5E22EDDD144}" presName="childNode" presStyleLbl="node1" presStyleIdx="0" presStyleCnt="13">
        <dgm:presLayoutVars>
          <dgm:bulletEnabled val="1"/>
        </dgm:presLayoutVars>
      </dgm:prSet>
      <dgm:spPr/>
    </dgm:pt>
    <dgm:pt modelId="{BD5C6666-2B2F-4FEA-A4A3-E5B2EB2E184A}" type="pres">
      <dgm:prSet presAssocID="{4AAFB43D-012B-4499-AD06-B5E22EDDD144}" presName="aSpace2" presStyleCnt="0"/>
      <dgm:spPr/>
    </dgm:pt>
    <dgm:pt modelId="{E2ABBFEC-84F6-43D1-8C04-1A10733757DB}" type="pres">
      <dgm:prSet presAssocID="{B8F80337-9D6B-47A3-B0AB-EE2AFE5B9760}" presName="childNode" presStyleLbl="node1" presStyleIdx="1" presStyleCnt="13">
        <dgm:presLayoutVars>
          <dgm:bulletEnabled val="1"/>
        </dgm:presLayoutVars>
      </dgm:prSet>
      <dgm:spPr/>
    </dgm:pt>
    <dgm:pt modelId="{E763654D-9B24-4E64-86D3-801DAEA383E3}" type="pres">
      <dgm:prSet presAssocID="{B8F80337-9D6B-47A3-B0AB-EE2AFE5B9760}" presName="aSpace2" presStyleCnt="0"/>
      <dgm:spPr/>
    </dgm:pt>
    <dgm:pt modelId="{24D14745-F8F8-4395-B089-5AFA8BB9820D}" type="pres">
      <dgm:prSet presAssocID="{90BFD40B-4C57-43E6-BB1B-AD7B48422272}" presName="childNode" presStyleLbl="node1" presStyleIdx="2" presStyleCnt="13">
        <dgm:presLayoutVars>
          <dgm:bulletEnabled val="1"/>
        </dgm:presLayoutVars>
      </dgm:prSet>
      <dgm:spPr/>
    </dgm:pt>
    <dgm:pt modelId="{AB03376A-8F53-4597-880A-7FCDC52F8736}" type="pres">
      <dgm:prSet presAssocID="{90BFD40B-4C57-43E6-BB1B-AD7B48422272}" presName="aSpace2" presStyleCnt="0"/>
      <dgm:spPr/>
    </dgm:pt>
    <dgm:pt modelId="{FC6BB331-B04A-405C-B33F-C08E4648F6D9}" type="pres">
      <dgm:prSet presAssocID="{70C40759-AFA7-4A77-AAD5-98EC46D130B8}" presName="childNode" presStyleLbl="node1" presStyleIdx="3" presStyleCnt="13">
        <dgm:presLayoutVars>
          <dgm:bulletEnabled val="1"/>
        </dgm:presLayoutVars>
      </dgm:prSet>
      <dgm:spPr/>
    </dgm:pt>
    <dgm:pt modelId="{FB9AED74-89F8-4A0C-917B-A0AD4CAA1106}" type="pres">
      <dgm:prSet presAssocID="{B3E7D2E3-DB72-4037-A4D0-9048DDE1CA67}" presName="aSpace" presStyleCnt="0"/>
      <dgm:spPr/>
    </dgm:pt>
    <dgm:pt modelId="{B38D6EE2-ACD4-4ACA-849B-B9419540F95B}" type="pres">
      <dgm:prSet presAssocID="{C71E1768-1F8E-4AFC-955F-6A8A83FE6EDC}" presName="compNode" presStyleCnt="0"/>
      <dgm:spPr/>
    </dgm:pt>
    <dgm:pt modelId="{59DE620E-A022-4AE3-A57F-3AF37F6BDA59}" type="pres">
      <dgm:prSet presAssocID="{C71E1768-1F8E-4AFC-955F-6A8A83FE6EDC}" presName="aNode" presStyleLbl="bgShp" presStyleIdx="1" presStyleCnt="3"/>
      <dgm:spPr/>
    </dgm:pt>
    <dgm:pt modelId="{538D8387-0B34-4840-A76F-203D0419DBA8}" type="pres">
      <dgm:prSet presAssocID="{C71E1768-1F8E-4AFC-955F-6A8A83FE6EDC}" presName="textNode" presStyleLbl="bgShp" presStyleIdx="1" presStyleCnt="3"/>
      <dgm:spPr/>
    </dgm:pt>
    <dgm:pt modelId="{9798DF2E-5E3A-4F88-9492-4F586B8865C3}" type="pres">
      <dgm:prSet presAssocID="{C71E1768-1F8E-4AFC-955F-6A8A83FE6EDC}" presName="compChildNode" presStyleCnt="0"/>
      <dgm:spPr/>
    </dgm:pt>
    <dgm:pt modelId="{77AAFEB7-DE35-4167-80E4-9BC208FB3791}" type="pres">
      <dgm:prSet presAssocID="{C71E1768-1F8E-4AFC-955F-6A8A83FE6EDC}" presName="theInnerList" presStyleCnt="0"/>
      <dgm:spPr/>
    </dgm:pt>
    <dgm:pt modelId="{BEF65FA5-07F0-4B45-A1A7-2C26E662853C}" type="pres">
      <dgm:prSet presAssocID="{524E17EE-FDD9-4DD7-9512-973CA414DB04}" presName="childNode" presStyleLbl="node1" presStyleIdx="4" presStyleCnt="13">
        <dgm:presLayoutVars>
          <dgm:bulletEnabled val="1"/>
        </dgm:presLayoutVars>
      </dgm:prSet>
      <dgm:spPr/>
    </dgm:pt>
    <dgm:pt modelId="{DAB49EEC-F6BA-4E8C-BDC5-DCF47DDBE9E4}" type="pres">
      <dgm:prSet presAssocID="{524E17EE-FDD9-4DD7-9512-973CA414DB04}" presName="aSpace2" presStyleCnt="0"/>
      <dgm:spPr/>
    </dgm:pt>
    <dgm:pt modelId="{93D16A93-320D-4307-8EC6-54B10D1C1AA2}" type="pres">
      <dgm:prSet presAssocID="{351E3F7E-9508-49CB-9F79-95C231F7449E}" presName="childNode" presStyleLbl="node1" presStyleIdx="5" presStyleCnt="13">
        <dgm:presLayoutVars>
          <dgm:bulletEnabled val="1"/>
        </dgm:presLayoutVars>
      </dgm:prSet>
      <dgm:spPr/>
    </dgm:pt>
    <dgm:pt modelId="{97AB0FD4-8C14-4114-BDC4-93869B52C0A5}" type="pres">
      <dgm:prSet presAssocID="{351E3F7E-9508-49CB-9F79-95C231F7449E}" presName="aSpace2" presStyleCnt="0"/>
      <dgm:spPr/>
    </dgm:pt>
    <dgm:pt modelId="{3E39274D-527B-44F9-8FC9-8501E9FF2BD0}" type="pres">
      <dgm:prSet presAssocID="{1BCFF937-23B6-468F-92BF-0D291DADF558}" presName="childNode" presStyleLbl="node1" presStyleIdx="6" presStyleCnt="13">
        <dgm:presLayoutVars>
          <dgm:bulletEnabled val="1"/>
        </dgm:presLayoutVars>
      </dgm:prSet>
      <dgm:spPr/>
    </dgm:pt>
    <dgm:pt modelId="{B3CA13C6-1CCA-46FA-B3AC-A4DC55837758}" type="pres">
      <dgm:prSet presAssocID="{1BCFF937-23B6-468F-92BF-0D291DADF558}" presName="aSpace2" presStyleCnt="0"/>
      <dgm:spPr/>
    </dgm:pt>
    <dgm:pt modelId="{D6D73F73-F8B5-4F42-AB2B-5968A8131B6A}" type="pres">
      <dgm:prSet presAssocID="{DCB4A6F2-2C70-412C-9D4E-154CD41C4CEB}" presName="childNode" presStyleLbl="node1" presStyleIdx="7" presStyleCnt="13">
        <dgm:presLayoutVars>
          <dgm:bulletEnabled val="1"/>
        </dgm:presLayoutVars>
      </dgm:prSet>
      <dgm:spPr/>
    </dgm:pt>
    <dgm:pt modelId="{4FF32DA1-D1AB-4BE4-AEEF-02D6839138DA}" type="pres">
      <dgm:prSet presAssocID="{C71E1768-1F8E-4AFC-955F-6A8A83FE6EDC}" presName="aSpace" presStyleCnt="0"/>
      <dgm:spPr/>
    </dgm:pt>
    <dgm:pt modelId="{6A420CBB-A841-4EDE-BE60-8423B5901C3E}" type="pres">
      <dgm:prSet presAssocID="{5E413D9D-0823-410F-AA91-0E9B8F8A6A2E}" presName="compNode" presStyleCnt="0"/>
      <dgm:spPr/>
    </dgm:pt>
    <dgm:pt modelId="{450DC92C-AE21-4C96-AE26-0F2333B61932}" type="pres">
      <dgm:prSet presAssocID="{5E413D9D-0823-410F-AA91-0E9B8F8A6A2E}" presName="aNode" presStyleLbl="bgShp" presStyleIdx="2" presStyleCnt="3"/>
      <dgm:spPr/>
    </dgm:pt>
    <dgm:pt modelId="{EC3772B7-5573-4AEF-9AD1-F1C04FF99145}" type="pres">
      <dgm:prSet presAssocID="{5E413D9D-0823-410F-AA91-0E9B8F8A6A2E}" presName="textNode" presStyleLbl="bgShp" presStyleIdx="2" presStyleCnt="3"/>
      <dgm:spPr/>
    </dgm:pt>
    <dgm:pt modelId="{A4524CA2-C56C-43D4-81A8-67413ECA92D6}" type="pres">
      <dgm:prSet presAssocID="{5E413D9D-0823-410F-AA91-0E9B8F8A6A2E}" presName="compChildNode" presStyleCnt="0"/>
      <dgm:spPr/>
    </dgm:pt>
    <dgm:pt modelId="{47A756C3-93A1-4CBA-A088-0DE281706395}" type="pres">
      <dgm:prSet presAssocID="{5E413D9D-0823-410F-AA91-0E9B8F8A6A2E}" presName="theInnerList" presStyleCnt="0"/>
      <dgm:spPr/>
    </dgm:pt>
    <dgm:pt modelId="{A1973949-8708-4F73-BC69-44DCDFC16797}" type="pres">
      <dgm:prSet presAssocID="{BB5DFE1E-A919-40BC-BF87-7F6A50E4F26B}" presName="childNode" presStyleLbl="node1" presStyleIdx="8" presStyleCnt="13">
        <dgm:presLayoutVars>
          <dgm:bulletEnabled val="1"/>
        </dgm:presLayoutVars>
      </dgm:prSet>
      <dgm:spPr/>
    </dgm:pt>
    <dgm:pt modelId="{BEE47997-9426-4451-9707-3DBF21513255}" type="pres">
      <dgm:prSet presAssocID="{BB5DFE1E-A919-40BC-BF87-7F6A50E4F26B}" presName="aSpace2" presStyleCnt="0"/>
      <dgm:spPr/>
    </dgm:pt>
    <dgm:pt modelId="{3A27AB78-BE04-4C78-975C-FA02FCBDAF28}" type="pres">
      <dgm:prSet presAssocID="{EAA44A27-EF6F-4AD7-866C-3D1783FDFD33}" presName="childNode" presStyleLbl="node1" presStyleIdx="9" presStyleCnt="13">
        <dgm:presLayoutVars>
          <dgm:bulletEnabled val="1"/>
        </dgm:presLayoutVars>
      </dgm:prSet>
      <dgm:spPr/>
    </dgm:pt>
    <dgm:pt modelId="{F2A33F85-B427-473E-AFBF-24076A40FDFA}" type="pres">
      <dgm:prSet presAssocID="{EAA44A27-EF6F-4AD7-866C-3D1783FDFD33}" presName="aSpace2" presStyleCnt="0"/>
      <dgm:spPr/>
    </dgm:pt>
    <dgm:pt modelId="{1E00E731-A13D-48C2-B270-58904B58F5B0}" type="pres">
      <dgm:prSet presAssocID="{CA50BFF1-3D60-4917-82BE-EA1994675035}" presName="childNode" presStyleLbl="node1" presStyleIdx="10" presStyleCnt="13">
        <dgm:presLayoutVars>
          <dgm:bulletEnabled val="1"/>
        </dgm:presLayoutVars>
      </dgm:prSet>
      <dgm:spPr/>
    </dgm:pt>
    <dgm:pt modelId="{106905AE-2480-457C-A39E-45F449E16768}" type="pres">
      <dgm:prSet presAssocID="{CA50BFF1-3D60-4917-82BE-EA1994675035}" presName="aSpace2" presStyleCnt="0"/>
      <dgm:spPr/>
    </dgm:pt>
    <dgm:pt modelId="{1900B5B4-F216-4590-9860-8A160159D754}" type="pres">
      <dgm:prSet presAssocID="{86AE7227-4F79-4C43-A22A-A70A704989A4}" presName="childNode" presStyleLbl="node1" presStyleIdx="11" presStyleCnt="13">
        <dgm:presLayoutVars>
          <dgm:bulletEnabled val="1"/>
        </dgm:presLayoutVars>
      </dgm:prSet>
      <dgm:spPr/>
    </dgm:pt>
    <dgm:pt modelId="{04D195C5-F5B9-4F25-8006-F0552126F40F}" type="pres">
      <dgm:prSet presAssocID="{86AE7227-4F79-4C43-A22A-A70A704989A4}" presName="aSpace2" presStyleCnt="0"/>
      <dgm:spPr/>
    </dgm:pt>
    <dgm:pt modelId="{5B3551C4-8B67-4D4A-B0C5-EC8F3231A36F}" type="pres">
      <dgm:prSet presAssocID="{89D22A8F-9905-47E9-A9F8-A04FC097EEA8}" presName="childNode" presStyleLbl="node1" presStyleIdx="12" presStyleCnt="13">
        <dgm:presLayoutVars>
          <dgm:bulletEnabled val="1"/>
        </dgm:presLayoutVars>
      </dgm:prSet>
      <dgm:spPr/>
    </dgm:pt>
  </dgm:ptLst>
  <dgm:cxnLst>
    <dgm:cxn modelId="{13EACF1B-0A63-443E-842A-A8C4B0C7286A}" srcId="{5E413D9D-0823-410F-AA91-0E9B8F8A6A2E}" destId="{86AE7227-4F79-4C43-A22A-A70A704989A4}" srcOrd="3" destOrd="0" parTransId="{EC50B804-E352-4714-A903-89958D357814}" sibTransId="{99680BB4-E4D1-40AE-813D-873C01CC266A}"/>
    <dgm:cxn modelId="{19B42FC4-322B-4289-AB9D-93E0A22143A7}" type="presOf" srcId="{B3E7D2E3-DB72-4037-A4D0-9048DDE1CA67}" destId="{8D2A1FD2-EDFD-4DDC-A795-7EE677FECA80}" srcOrd="0" destOrd="0" presId="urn:microsoft.com/office/officeart/2005/8/layout/lProcess2"/>
    <dgm:cxn modelId="{B9DE9FBC-4234-4310-8AC9-3949535C0D7E}" srcId="{C71E1768-1F8E-4AFC-955F-6A8A83FE6EDC}" destId="{1BCFF937-23B6-468F-92BF-0D291DADF558}" srcOrd="2" destOrd="0" parTransId="{C76976CB-56F4-4CCD-97E7-89D5CCCD4DBF}" sibTransId="{BA39EFA6-16CD-4CBD-9FA1-AE98D930E8AF}"/>
    <dgm:cxn modelId="{BD1C1B1C-D2E0-48D6-BBF2-4B72BAB1A846}" type="presOf" srcId="{70C40759-AFA7-4A77-AAD5-98EC46D130B8}" destId="{FC6BB331-B04A-405C-B33F-C08E4648F6D9}" srcOrd="0" destOrd="0" presId="urn:microsoft.com/office/officeart/2005/8/layout/lProcess2"/>
    <dgm:cxn modelId="{E57FFBBF-89BB-487C-9E6F-0123B6BB45DA}" srcId="{C71E1768-1F8E-4AFC-955F-6A8A83FE6EDC}" destId="{524E17EE-FDD9-4DD7-9512-973CA414DB04}" srcOrd="0" destOrd="0" parTransId="{A81B920F-F03D-4205-BAD0-E37EFFCB6B7B}" sibTransId="{8255DF71-7DAF-4AA6-BB9A-C5961653999C}"/>
    <dgm:cxn modelId="{903EA0DB-BB64-4BDB-AED3-0940BFBC5D8D}" srcId="{B3E7D2E3-DB72-4037-A4D0-9048DDE1CA67}" destId="{70C40759-AFA7-4A77-AAD5-98EC46D130B8}" srcOrd="3" destOrd="0" parTransId="{22E1DC09-4D79-43D4-AF02-F16F503B0282}" sibTransId="{E29D54E8-6118-4A3B-B8C2-6CAF58E76413}"/>
    <dgm:cxn modelId="{8CBF49E9-73E2-4228-9586-DF5CC08DA14B}" type="presOf" srcId="{C71E1768-1F8E-4AFC-955F-6A8A83FE6EDC}" destId="{59DE620E-A022-4AE3-A57F-3AF37F6BDA59}" srcOrd="0" destOrd="0" presId="urn:microsoft.com/office/officeart/2005/8/layout/lProcess2"/>
    <dgm:cxn modelId="{69A5E5D5-4EFA-4F5E-A1E3-13376E66945B}" type="presOf" srcId="{B3E7D2E3-DB72-4037-A4D0-9048DDE1CA67}" destId="{54694485-9B53-421F-A4A6-31D55810611F}" srcOrd="1" destOrd="0" presId="urn:microsoft.com/office/officeart/2005/8/layout/lProcess2"/>
    <dgm:cxn modelId="{9BE6FC5F-90DE-40FC-9903-72CE322F89BE}" srcId="{5E413D9D-0823-410F-AA91-0E9B8F8A6A2E}" destId="{89D22A8F-9905-47E9-A9F8-A04FC097EEA8}" srcOrd="4" destOrd="0" parTransId="{D903E0FB-9A30-4690-A27F-EA75FC308302}" sibTransId="{2C33650C-9817-4566-9AB4-3395FC0AB134}"/>
    <dgm:cxn modelId="{9E7D67ED-3706-4B82-9EC8-466D6C26E490}" srcId="{B3E7D2E3-DB72-4037-A4D0-9048DDE1CA67}" destId="{B8F80337-9D6B-47A3-B0AB-EE2AFE5B9760}" srcOrd="1" destOrd="0" parTransId="{B931C90D-CE29-4000-A35D-3478EA408EE6}" sibTransId="{FF72C52C-4DFF-4616-ACD5-CBB1EF078744}"/>
    <dgm:cxn modelId="{D1A9FE3F-6807-4CD7-9EE3-BDE86CF41A45}" srcId="{07092151-FA2A-4AE7-890E-F83EE8DBDA47}" destId="{B3E7D2E3-DB72-4037-A4D0-9048DDE1CA67}" srcOrd="0" destOrd="0" parTransId="{B1F47CB9-3CEB-4862-9A92-BB3BB6304190}" sibTransId="{D90947FF-4FC7-4310-889F-B4BE57A72BBA}"/>
    <dgm:cxn modelId="{A9297FE2-24BE-4BED-A45C-CADF62399755}" type="presOf" srcId="{90BFD40B-4C57-43E6-BB1B-AD7B48422272}" destId="{24D14745-F8F8-4395-B089-5AFA8BB9820D}" srcOrd="0" destOrd="0" presId="urn:microsoft.com/office/officeart/2005/8/layout/lProcess2"/>
    <dgm:cxn modelId="{72C482EF-31C1-43EA-86ED-BB607C522E50}" srcId="{07092151-FA2A-4AE7-890E-F83EE8DBDA47}" destId="{5E413D9D-0823-410F-AA91-0E9B8F8A6A2E}" srcOrd="2" destOrd="0" parTransId="{91E234D9-4DC5-4578-84B6-951A18E6D965}" sibTransId="{2B67A960-89E0-40B8-8460-DF8090FC2502}"/>
    <dgm:cxn modelId="{1974BE11-F6D7-422E-9551-8949C8CDE991}" srcId="{07092151-FA2A-4AE7-890E-F83EE8DBDA47}" destId="{C71E1768-1F8E-4AFC-955F-6A8A83FE6EDC}" srcOrd="1" destOrd="0" parTransId="{482463C2-451F-423F-AC36-950795F991CB}" sibTransId="{7B1C1913-67D3-4195-9740-836E9A0FEAA1}"/>
    <dgm:cxn modelId="{321F5A9B-9F94-4992-BAAA-BFC1645E8D6F}" type="presOf" srcId="{89D22A8F-9905-47E9-A9F8-A04FC097EEA8}" destId="{5B3551C4-8B67-4D4A-B0C5-EC8F3231A36F}" srcOrd="0" destOrd="0" presId="urn:microsoft.com/office/officeart/2005/8/layout/lProcess2"/>
    <dgm:cxn modelId="{4920EBAF-705D-4EE6-A5CD-B4254507C39C}" srcId="{B3E7D2E3-DB72-4037-A4D0-9048DDE1CA67}" destId="{4AAFB43D-012B-4499-AD06-B5E22EDDD144}" srcOrd="0" destOrd="0" parTransId="{C9192819-A7DD-41E9-ADCC-9595CEEA99A3}" sibTransId="{9EF9E03C-0B9E-44B6-8174-F532ACB9ABEB}"/>
    <dgm:cxn modelId="{EED8802E-5B46-47F0-BF0C-462E9A884D46}" type="presOf" srcId="{5E413D9D-0823-410F-AA91-0E9B8F8A6A2E}" destId="{EC3772B7-5573-4AEF-9AD1-F1C04FF99145}" srcOrd="1" destOrd="0" presId="urn:microsoft.com/office/officeart/2005/8/layout/lProcess2"/>
    <dgm:cxn modelId="{C4681B56-2538-405A-AD87-4A436D91D840}" srcId="{5E413D9D-0823-410F-AA91-0E9B8F8A6A2E}" destId="{BB5DFE1E-A919-40BC-BF87-7F6A50E4F26B}" srcOrd="0" destOrd="0" parTransId="{E16D362B-B658-4D26-861A-6A0C2D86D7B5}" sibTransId="{99C6EE42-9956-46D9-A520-C9962ECF3D74}"/>
    <dgm:cxn modelId="{5CFFB7D1-24DE-4C4A-B114-B5CE7F847F44}" type="presOf" srcId="{86AE7227-4F79-4C43-A22A-A70A704989A4}" destId="{1900B5B4-F216-4590-9860-8A160159D754}" srcOrd="0" destOrd="0" presId="urn:microsoft.com/office/officeart/2005/8/layout/lProcess2"/>
    <dgm:cxn modelId="{2464CEF6-AE8E-4E55-BC7A-D5BBFDEB03ED}" type="presOf" srcId="{524E17EE-FDD9-4DD7-9512-973CA414DB04}" destId="{BEF65FA5-07F0-4B45-A1A7-2C26E662853C}" srcOrd="0" destOrd="0" presId="urn:microsoft.com/office/officeart/2005/8/layout/lProcess2"/>
    <dgm:cxn modelId="{F50BBAA0-50A8-440D-932C-4C71A202C95A}" srcId="{C71E1768-1F8E-4AFC-955F-6A8A83FE6EDC}" destId="{351E3F7E-9508-49CB-9F79-95C231F7449E}" srcOrd="1" destOrd="0" parTransId="{CD710A57-3330-4FBA-A789-7FEC4A3ED913}" sibTransId="{A768BA3F-8CE1-4495-9CDA-52E6A8C9354A}"/>
    <dgm:cxn modelId="{4CDFDD84-7E6D-4055-900D-51E790DCCC9A}" srcId="{B3E7D2E3-DB72-4037-A4D0-9048DDE1CA67}" destId="{90BFD40B-4C57-43E6-BB1B-AD7B48422272}" srcOrd="2" destOrd="0" parTransId="{40634301-C699-461E-950F-F75BDA3A12FD}" sibTransId="{0720B655-13CF-4860-97CE-AED9381A0E48}"/>
    <dgm:cxn modelId="{25C256FE-949A-462E-88E4-16E819C50122}" type="presOf" srcId="{4AAFB43D-012B-4499-AD06-B5E22EDDD144}" destId="{58826E58-BFFF-4EFC-9F44-F45C8FB8D626}" srcOrd="0" destOrd="0" presId="urn:microsoft.com/office/officeart/2005/8/layout/lProcess2"/>
    <dgm:cxn modelId="{3C0438DB-95D2-4E0B-B8B8-E1F152B7F168}" type="presOf" srcId="{BB5DFE1E-A919-40BC-BF87-7F6A50E4F26B}" destId="{A1973949-8708-4F73-BC69-44DCDFC16797}" srcOrd="0" destOrd="0" presId="urn:microsoft.com/office/officeart/2005/8/layout/lProcess2"/>
    <dgm:cxn modelId="{BB09E4CB-0B59-4AA5-84F8-F3B5095BF4DF}" type="presOf" srcId="{07092151-FA2A-4AE7-890E-F83EE8DBDA47}" destId="{412CF121-7E69-4E9B-82C0-66506B8308A1}" srcOrd="0" destOrd="0" presId="urn:microsoft.com/office/officeart/2005/8/layout/lProcess2"/>
    <dgm:cxn modelId="{4207F713-70CD-4384-B8F3-A71AA9AE34F8}" srcId="{5E413D9D-0823-410F-AA91-0E9B8F8A6A2E}" destId="{EAA44A27-EF6F-4AD7-866C-3D1783FDFD33}" srcOrd="1" destOrd="0" parTransId="{0A3A7605-45EC-4324-9694-DE44E0B94D96}" sibTransId="{129A2D99-53E1-429C-9356-0AA4D8B63897}"/>
    <dgm:cxn modelId="{AE009EE4-CFC8-45E9-9423-C10BC6D690D9}" type="presOf" srcId="{EAA44A27-EF6F-4AD7-866C-3D1783FDFD33}" destId="{3A27AB78-BE04-4C78-975C-FA02FCBDAF28}" srcOrd="0" destOrd="0" presId="urn:microsoft.com/office/officeart/2005/8/layout/lProcess2"/>
    <dgm:cxn modelId="{DE8DC5AD-4B7A-4527-9AA7-8E4D2BBEE7D8}" type="presOf" srcId="{351E3F7E-9508-49CB-9F79-95C231F7449E}" destId="{93D16A93-320D-4307-8EC6-54B10D1C1AA2}" srcOrd="0" destOrd="0" presId="urn:microsoft.com/office/officeart/2005/8/layout/lProcess2"/>
    <dgm:cxn modelId="{86BE7CB0-38E3-43D9-8A54-D4E3A5738E9E}" srcId="{5E413D9D-0823-410F-AA91-0E9B8F8A6A2E}" destId="{CA50BFF1-3D60-4917-82BE-EA1994675035}" srcOrd="2" destOrd="0" parTransId="{91DB71F8-F9CA-4810-92F4-F72FCEE78CF0}" sibTransId="{E88B7F46-CEE4-427D-A33B-C12FFA15FA87}"/>
    <dgm:cxn modelId="{20693DAF-AFAC-4BB8-A51B-BD7781617B18}" srcId="{C71E1768-1F8E-4AFC-955F-6A8A83FE6EDC}" destId="{DCB4A6F2-2C70-412C-9D4E-154CD41C4CEB}" srcOrd="3" destOrd="0" parTransId="{E32A6B49-97C7-4976-9BAA-BBE218320147}" sibTransId="{05A1B5B8-98D6-49C8-853E-5A3E9E2702E7}"/>
    <dgm:cxn modelId="{29D09E5A-7E08-48E3-B752-8D8B82188E4D}" type="presOf" srcId="{DCB4A6F2-2C70-412C-9D4E-154CD41C4CEB}" destId="{D6D73F73-F8B5-4F42-AB2B-5968A8131B6A}" srcOrd="0" destOrd="0" presId="urn:microsoft.com/office/officeart/2005/8/layout/lProcess2"/>
    <dgm:cxn modelId="{8B789CE6-C544-4401-A998-9416F96EDF57}" type="presOf" srcId="{1BCFF937-23B6-468F-92BF-0D291DADF558}" destId="{3E39274D-527B-44F9-8FC9-8501E9FF2BD0}" srcOrd="0" destOrd="0" presId="urn:microsoft.com/office/officeart/2005/8/layout/lProcess2"/>
    <dgm:cxn modelId="{96FFF9A2-AD4E-4910-A690-59BE299605B5}" type="presOf" srcId="{5E413D9D-0823-410F-AA91-0E9B8F8A6A2E}" destId="{450DC92C-AE21-4C96-AE26-0F2333B61932}" srcOrd="0" destOrd="0" presId="urn:microsoft.com/office/officeart/2005/8/layout/lProcess2"/>
    <dgm:cxn modelId="{65FA4124-EC55-464E-97DA-C74EB867C950}" type="presOf" srcId="{CA50BFF1-3D60-4917-82BE-EA1994675035}" destId="{1E00E731-A13D-48C2-B270-58904B58F5B0}" srcOrd="0" destOrd="0" presId="urn:microsoft.com/office/officeart/2005/8/layout/lProcess2"/>
    <dgm:cxn modelId="{0FBBCE6E-E241-42E1-8634-98A3A62508B8}" type="presOf" srcId="{B8F80337-9D6B-47A3-B0AB-EE2AFE5B9760}" destId="{E2ABBFEC-84F6-43D1-8C04-1A10733757DB}" srcOrd="0" destOrd="0" presId="urn:microsoft.com/office/officeart/2005/8/layout/lProcess2"/>
    <dgm:cxn modelId="{28D5DA2D-E376-4DC0-9760-0294CD0111B2}" type="presOf" srcId="{C71E1768-1F8E-4AFC-955F-6A8A83FE6EDC}" destId="{538D8387-0B34-4840-A76F-203D0419DBA8}" srcOrd="1" destOrd="0" presId="urn:microsoft.com/office/officeart/2005/8/layout/lProcess2"/>
    <dgm:cxn modelId="{A994F441-A2AC-4C2C-A7CF-388C5131EAC3}" type="presParOf" srcId="{412CF121-7E69-4E9B-82C0-66506B8308A1}" destId="{3B0F146E-3636-41B9-8435-EFA7695E48F6}" srcOrd="0" destOrd="0" presId="urn:microsoft.com/office/officeart/2005/8/layout/lProcess2"/>
    <dgm:cxn modelId="{07566588-3C56-4F23-B643-5D72EBC10AFE}" type="presParOf" srcId="{3B0F146E-3636-41B9-8435-EFA7695E48F6}" destId="{8D2A1FD2-EDFD-4DDC-A795-7EE677FECA80}" srcOrd="0" destOrd="0" presId="urn:microsoft.com/office/officeart/2005/8/layout/lProcess2"/>
    <dgm:cxn modelId="{A4FFD1B8-BA73-4F4F-9E81-8B2F151F7852}" type="presParOf" srcId="{3B0F146E-3636-41B9-8435-EFA7695E48F6}" destId="{54694485-9B53-421F-A4A6-31D55810611F}" srcOrd="1" destOrd="0" presId="urn:microsoft.com/office/officeart/2005/8/layout/lProcess2"/>
    <dgm:cxn modelId="{7878D2C7-A935-47A5-911F-1DC1DAB74E91}" type="presParOf" srcId="{3B0F146E-3636-41B9-8435-EFA7695E48F6}" destId="{111B8F77-7657-48AA-B951-6848EF908C4F}" srcOrd="2" destOrd="0" presId="urn:microsoft.com/office/officeart/2005/8/layout/lProcess2"/>
    <dgm:cxn modelId="{F7ACBB44-765B-457D-8535-FEDC0E7FF7AD}" type="presParOf" srcId="{111B8F77-7657-48AA-B951-6848EF908C4F}" destId="{E5D1E765-A269-4423-8D7E-B49A79F1580A}" srcOrd="0" destOrd="0" presId="urn:microsoft.com/office/officeart/2005/8/layout/lProcess2"/>
    <dgm:cxn modelId="{4EEC940B-F3D6-43EA-BE50-DC0E53CED946}" type="presParOf" srcId="{E5D1E765-A269-4423-8D7E-B49A79F1580A}" destId="{58826E58-BFFF-4EFC-9F44-F45C8FB8D626}" srcOrd="0" destOrd="0" presId="urn:microsoft.com/office/officeart/2005/8/layout/lProcess2"/>
    <dgm:cxn modelId="{1A785BB4-3B86-407A-B7B8-6A8A08AE034F}" type="presParOf" srcId="{E5D1E765-A269-4423-8D7E-B49A79F1580A}" destId="{BD5C6666-2B2F-4FEA-A4A3-E5B2EB2E184A}" srcOrd="1" destOrd="0" presId="urn:microsoft.com/office/officeart/2005/8/layout/lProcess2"/>
    <dgm:cxn modelId="{8A80E279-6E92-4C33-BE08-5573D12B49BA}" type="presParOf" srcId="{E5D1E765-A269-4423-8D7E-B49A79F1580A}" destId="{E2ABBFEC-84F6-43D1-8C04-1A10733757DB}" srcOrd="2" destOrd="0" presId="urn:microsoft.com/office/officeart/2005/8/layout/lProcess2"/>
    <dgm:cxn modelId="{6C2ACE33-D40A-4298-A9EF-ED39F213ED47}" type="presParOf" srcId="{E5D1E765-A269-4423-8D7E-B49A79F1580A}" destId="{E763654D-9B24-4E64-86D3-801DAEA383E3}" srcOrd="3" destOrd="0" presId="urn:microsoft.com/office/officeart/2005/8/layout/lProcess2"/>
    <dgm:cxn modelId="{710D3EE7-D204-44AE-BAB4-3806E663964B}" type="presParOf" srcId="{E5D1E765-A269-4423-8D7E-B49A79F1580A}" destId="{24D14745-F8F8-4395-B089-5AFA8BB9820D}" srcOrd="4" destOrd="0" presId="urn:microsoft.com/office/officeart/2005/8/layout/lProcess2"/>
    <dgm:cxn modelId="{76C33574-8CE9-493B-B3D0-5026D1685230}" type="presParOf" srcId="{E5D1E765-A269-4423-8D7E-B49A79F1580A}" destId="{AB03376A-8F53-4597-880A-7FCDC52F8736}" srcOrd="5" destOrd="0" presId="urn:microsoft.com/office/officeart/2005/8/layout/lProcess2"/>
    <dgm:cxn modelId="{6067D89E-247C-4D2D-81E5-9C4658388F9F}" type="presParOf" srcId="{E5D1E765-A269-4423-8D7E-B49A79F1580A}" destId="{FC6BB331-B04A-405C-B33F-C08E4648F6D9}" srcOrd="6" destOrd="0" presId="urn:microsoft.com/office/officeart/2005/8/layout/lProcess2"/>
    <dgm:cxn modelId="{25C24F11-EF1E-4F78-A9E3-25A9B989F0E1}" type="presParOf" srcId="{412CF121-7E69-4E9B-82C0-66506B8308A1}" destId="{FB9AED74-89F8-4A0C-917B-A0AD4CAA1106}" srcOrd="1" destOrd="0" presId="urn:microsoft.com/office/officeart/2005/8/layout/lProcess2"/>
    <dgm:cxn modelId="{03D6073D-C662-4D5E-B481-52A5AEAB716D}" type="presParOf" srcId="{412CF121-7E69-4E9B-82C0-66506B8308A1}" destId="{B38D6EE2-ACD4-4ACA-849B-B9419540F95B}" srcOrd="2" destOrd="0" presId="urn:microsoft.com/office/officeart/2005/8/layout/lProcess2"/>
    <dgm:cxn modelId="{0543C189-337F-40EE-AA9A-4E7CEABB0E3B}" type="presParOf" srcId="{B38D6EE2-ACD4-4ACA-849B-B9419540F95B}" destId="{59DE620E-A022-4AE3-A57F-3AF37F6BDA59}" srcOrd="0" destOrd="0" presId="urn:microsoft.com/office/officeart/2005/8/layout/lProcess2"/>
    <dgm:cxn modelId="{7EFD0164-D28D-4134-9E4B-0CF38EFE6EC8}" type="presParOf" srcId="{B38D6EE2-ACD4-4ACA-849B-B9419540F95B}" destId="{538D8387-0B34-4840-A76F-203D0419DBA8}" srcOrd="1" destOrd="0" presId="urn:microsoft.com/office/officeart/2005/8/layout/lProcess2"/>
    <dgm:cxn modelId="{03D41F23-A4F3-4C57-A8F6-66BA1ECDEC7F}" type="presParOf" srcId="{B38D6EE2-ACD4-4ACA-849B-B9419540F95B}" destId="{9798DF2E-5E3A-4F88-9492-4F586B8865C3}" srcOrd="2" destOrd="0" presId="urn:microsoft.com/office/officeart/2005/8/layout/lProcess2"/>
    <dgm:cxn modelId="{1CB17474-B74F-41F8-A1BD-53A81063E2AC}" type="presParOf" srcId="{9798DF2E-5E3A-4F88-9492-4F586B8865C3}" destId="{77AAFEB7-DE35-4167-80E4-9BC208FB3791}" srcOrd="0" destOrd="0" presId="urn:microsoft.com/office/officeart/2005/8/layout/lProcess2"/>
    <dgm:cxn modelId="{56794029-DF9D-4294-B366-24C09E725710}" type="presParOf" srcId="{77AAFEB7-DE35-4167-80E4-9BC208FB3791}" destId="{BEF65FA5-07F0-4B45-A1A7-2C26E662853C}" srcOrd="0" destOrd="0" presId="urn:microsoft.com/office/officeart/2005/8/layout/lProcess2"/>
    <dgm:cxn modelId="{9D0F8F92-E637-4D43-BD46-591AC1C0F0E7}" type="presParOf" srcId="{77AAFEB7-DE35-4167-80E4-9BC208FB3791}" destId="{DAB49EEC-F6BA-4E8C-BDC5-DCF47DDBE9E4}" srcOrd="1" destOrd="0" presId="urn:microsoft.com/office/officeart/2005/8/layout/lProcess2"/>
    <dgm:cxn modelId="{3BEC64FA-C778-49B2-8698-D387B20BEBF9}" type="presParOf" srcId="{77AAFEB7-DE35-4167-80E4-9BC208FB3791}" destId="{93D16A93-320D-4307-8EC6-54B10D1C1AA2}" srcOrd="2" destOrd="0" presId="urn:microsoft.com/office/officeart/2005/8/layout/lProcess2"/>
    <dgm:cxn modelId="{0A559242-8550-4C86-BE0F-947C280F46FB}" type="presParOf" srcId="{77AAFEB7-DE35-4167-80E4-9BC208FB3791}" destId="{97AB0FD4-8C14-4114-BDC4-93869B52C0A5}" srcOrd="3" destOrd="0" presId="urn:microsoft.com/office/officeart/2005/8/layout/lProcess2"/>
    <dgm:cxn modelId="{0CC245F0-5735-4F16-9ED4-FF5DD9333A5C}" type="presParOf" srcId="{77AAFEB7-DE35-4167-80E4-9BC208FB3791}" destId="{3E39274D-527B-44F9-8FC9-8501E9FF2BD0}" srcOrd="4" destOrd="0" presId="urn:microsoft.com/office/officeart/2005/8/layout/lProcess2"/>
    <dgm:cxn modelId="{C4B144F7-4F50-424A-9FC5-966021ADA198}" type="presParOf" srcId="{77AAFEB7-DE35-4167-80E4-9BC208FB3791}" destId="{B3CA13C6-1CCA-46FA-B3AC-A4DC55837758}" srcOrd="5" destOrd="0" presId="urn:microsoft.com/office/officeart/2005/8/layout/lProcess2"/>
    <dgm:cxn modelId="{2D53F0A6-88FF-496D-BEB9-1339F923CA51}" type="presParOf" srcId="{77AAFEB7-DE35-4167-80E4-9BC208FB3791}" destId="{D6D73F73-F8B5-4F42-AB2B-5968A8131B6A}" srcOrd="6" destOrd="0" presId="urn:microsoft.com/office/officeart/2005/8/layout/lProcess2"/>
    <dgm:cxn modelId="{8A17C0EE-DEAA-44FD-ABC4-4174C145AB50}" type="presParOf" srcId="{412CF121-7E69-4E9B-82C0-66506B8308A1}" destId="{4FF32DA1-D1AB-4BE4-AEEF-02D6839138DA}" srcOrd="3" destOrd="0" presId="urn:microsoft.com/office/officeart/2005/8/layout/lProcess2"/>
    <dgm:cxn modelId="{9A8FA749-332E-4555-8109-ACCF020F7E9A}" type="presParOf" srcId="{412CF121-7E69-4E9B-82C0-66506B8308A1}" destId="{6A420CBB-A841-4EDE-BE60-8423B5901C3E}" srcOrd="4" destOrd="0" presId="urn:microsoft.com/office/officeart/2005/8/layout/lProcess2"/>
    <dgm:cxn modelId="{56A1C7D3-9197-4F15-932A-5E7821ADEF2B}" type="presParOf" srcId="{6A420CBB-A841-4EDE-BE60-8423B5901C3E}" destId="{450DC92C-AE21-4C96-AE26-0F2333B61932}" srcOrd="0" destOrd="0" presId="urn:microsoft.com/office/officeart/2005/8/layout/lProcess2"/>
    <dgm:cxn modelId="{09C0108B-628D-447B-A060-E208096B05DB}" type="presParOf" srcId="{6A420CBB-A841-4EDE-BE60-8423B5901C3E}" destId="{EC3772B7-5573-4AEF-9AD1-F1C04FF99145}" srcOrd="1" destOrd="0" presId="urn:microsoft.com/office/officeart/2005/8/layout/lProcess2"/>
    <dgm:cxn modelId="{F143DEA4-EEE4-45C6-8293-7C93F89B99AD}" type="presParOf" srcId="{6A420CBB-A841-4EDE-BE60-8423B5901C3E}" destId="{A4524CA2-C56C-43D4-81A8-67413ECA92D6}" srcOrd="2" destOrd="0" presId="urn:microsoft.com/office/officeart/2005/8/layout/lProcess2"/>
    <dgm:cxn modelId="{E185918B-DE83-49BD-AB0E-80E72FB0D20B}" type="presParOf" srcId="{A4524CA2-C56C-43D4-81A8-67413ECA92D6}" destId="{47A756C3-93A1-4CBA-A088-0DE281706395}" srcOrd="0" destOrd="0" presId="urn:microsoft.com/office/officeart/2005/8/layout/lProcess2"/>
    <dgm:cxn modelId="{442CB9AA-5B73-401B-BEF0-C3E6E2D18F6F}" type="presParOf" srcId="{47A756C3-93A1-4CBA-A088-0DE281706395}" destId="{A1973949-8708-4F73-BC69-44DCDFC16797}" srcOrd="0" destOrd="0" presId="urn:microsoft.com/office/officeart/2005/8/layout/lProcess2"/>
    <dgm:cxn modelId="{D60B0F04-1DE5-4FC4-A0FC-A9C8481B6206}" type="presParOf" srcId="{47A756C3-93A1-4CBA-A088-0DE281706395}" destId="{BEE47997-9426-4451-9707-3DBF21513255}" srcOrd="1" destOrd="0" presId="urn:microsoft.com/office/officeart/2005/8/layout/lProcess2"/>
    <dgm:cxn modelId="{2A285A08-9A34-4DDF-B702-EED7422F4D54}" type="presParOf" srcId="{47A756C3-93A1-4CBA-A088-0DE281706395}" destId="{3A27AB78-BE04-4C78-975C-FA02FCBDAF28}" srcOrd="2" destOrd="0" presId="urn:microsoft.com/office/officeart/2005/8/layout/lProcess2"/>
    <dgm:cxn modelId="{106A8A0D-9EF9-486B-A70B-5CD13556B7C3}" type="presParOf" srcId="{47A756C3-93A1-4CBA-A088-0DE281706395}" destId="{F2A33F85-B427-473E-AFBF-24076A40FDFA}" srcOrd="3" destOrd="0" presId="urn:microsoft.com/office/officeart/2005/8/layout/lProcess2"/>
    <dgm:cxn modelId="{F5E1A434-C798-4A9F-BD18-69DC70A95B76}" type="presParOf" srcId="{47A756C3-93A1-4CBA-A088-0DE281706395}" destId="{1E00E731-A13D-48C2-B270-58904B58F5B0}" srcOrd="4" destOrd="0" presId="urn:microsoft.com/office/officeart/2005/8/layout/lProcess2"/>
    <dgm:cxn modelId="{DCF68B8A-32CC-4CF2-9EE2-5B57015076BC}" type="presParOf" srcId="{47A756C3-93A1-4CBA-A088-0DE281706395}" destId="{106905AE-2480-457C-A39E-45F449E16768}" srcOrd="5" destOrd="0" presId="urn:microsoft.com/office/officeart/2005/8/layout/lProcess2"/>
    <dgm:cxn modelId="{BC706F7F-F158-4F6C-A68B-AA160A606805}" type="presParOf" srcId="{47A756C3-93A1-4CBA-A088-0DE281706395}" destId="{1900B5B4-F216-4590-9860-8A160159D754}" srcOrd="6" destOrd="0" presId="urn:microsoft.com/office/officeart/2005/8/layout/lProcess2"/>
    <dgm:cxn modelId="{C3D596AF-3808-47BB-9A9E-E11867BE4679}" type="presParOf" srcId="{47A756C3-93A1-4CBA-A088-0DE281706395}" destId="{04D195C5-F5B9-4F25-8006-F0552126F40F}" srcOrd="7" destOrd="0" presId="urn:microsoft.com/office/officeart/2005/8/layout/lProcess2"/>
    <dgm:cxn modelId="{187AB501-8A32-427F-8A41-E32FA60957C3}" type="presParOf" srcId="{47A756C3-93A1-4CBA-A088-0DE281706395}" destId="{5B3551C4-8B67-4D4A-B0C5-EC8F3231A36F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BF3D5-DA9E-4232-AEA8-AECE0D406BE9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Engage</a:t>
          </a:r>
          <a:endParaRPr lang="en-US" sz="4100" kern="1200" dirty="0"/>
        </a:p>
      </dsp:txBody>
      <dsp:txXfrm rot="5400000">
        <a:off x="-1" y="1"/>
        <a:ext cx="4114800" cy="1714500"/>
      </dsp:txXfrm>
    </dsp:sp>
    <dsp:sp modelId="{B5312C94-FB5E-42B6-960F-B4CA8E4D4B17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gradFill rotWithShape="0">
          <a:gsLst>
            <a:gs pos="0">
              <a:schemeClr val="accent3">
                <a:hueOff val="183985"/>
                <a:satOff val="-9377"/>
                <a:lumOff val="-3529"/>
                <a:alphaOff val="0"/>
                <a:tint val="80000"/>
                <a:satMod val="110000"/>
              </a:schemeClr>
            </a:gs>
            <a:gs pos="47500">
              <a:schemeClr val="accent3">
                <a:hueOff val="183985"/>
                <a:satOff val="-9377"/>
                <a:lumOff val="-3529"/>
                <a:alphaOff val="0"/>
                <a:tint val="35000"/>
                <a:satMod val="110000"/>
              </a:schemeClr>
            </a:gs>
            <a:gs pos="58500">
              <a:schemeClr val="accent3">
                <a:hueOff val="183985"/>
                <a:satOff val="-9377"/>
                <a:lumOff val="-3529"/>
                <a:alphaOff val="0"/>
                <a:tint val="35000"/>
                <a:satMod val="110000"/>
              </a:schemeClr>
            </a:gs>
            <a:gs pos="100000">
              <a:schemeClr val="accent3">
                <a:hueOff val="183985"/>
                <a:satOff val="-9377"/>
                <a:lumOff val="-3529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Involve</a:t>
          </a:r>
          <a:endParaRPr lang="en-US" sz="4100" kern="1200" dirty="0"/>
        </a:p>
      </dsp:txBody>
      <dsp:txXfrm>
        <a:off x="4114800" y="0"/>
        <a:ext cx="4114800" cy="1714500"/>
      </dsp:txXfrm>
    </dsp:sp>
    <dsp:sp modelId="{680CB3C3-8158-4B4A-8FB9-F88261F4CE04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gradFill rotWithShape="0">
          <a:gsLst>
            <a:gs pos="0">
              <a:schemeClr val="accent3">
                <a:hueOff val="367970"/>
                <a:satOff val="-18754"/>
                <a:lumOff val="-7058"/>
                <a:alphaOff val="0"/>
                <a:tint val="80000"/>
                <a:satMod val="110000"/>
              </a:schemeClr>
            </a:gs>
            <a:gs pos="47500">
              <a:schemeClr val="accent3">
                <a:hueOff val="367970"/>
                <a:satOff val="-18754"/>
                <a:lumOff val="-7058"/>
                <a:alphaOff val="0"/>
                <a:tint val="35000"/>
                <a:satMod val="110000"/>
              </a:schemeClr>
            </a:gs>
            <a:gs pos="58500">
              <a:schemeClr val="accent3">
                <a:hueOff val="367970"/>
                <a:satOff val="-18754"/>
                <a:lumOff val="-7058"/>
                <a:alphaOff val="0"/>
                <a:tint val="35000"/>
                <a:satMod val="110000"/>
              </a:schemeClr>
            </a:gs>
            <a:gs pos="100000">
              <a:schemeClr val="accent3">
                <a:hueOff val="367970"/>
                <a:satOff val="-18754"/>
                <a:lumOff val="-7058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Stimulate</a:t>
          </a:r>
          <a:endParaRPr lang="en-US" sz="4100" kern="1200" dirty="0"/>
        </a:p>
      </dsp:txBody>
      <dsp:txXfrm rot="10800000">
        <a:off x="0" y="2857500"/>
        <a:ext cx="4114800" cy="1714500"/>
      </dsp:txXfrm>
    </dsp:sp>
    <dsp:sp modelId="{E2669C01-4452-4226-BDDC-BFA0C68C58DE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gradFill rotWithShape="0">
          <a:gsLst>
            <a:gs pos="0">
              <a:schemeClr val="accent3">
                <a:hueOff val="551955"/>
                <a:satOff val="-28131"/>
                <a:lumOff val="-10587"/>
                <a:alphaOff val="0"/>
                <a:tint val="80000"/>
                <a:satMod val="110000"/>
              </a:schemeClr>
            </a:gs>
            <a:gs pos="47500">
              <a:schemeClr val="accent3">
                <a:hueOff val="551955"/>
                <a:satOff val="-28131"/>
                <a:lumOff val="-10587"/>
                <a:alphaOff val="0"/>
                <a:tint val="35000"/>
                <a:satMod val="110000"/>
              </a:schemeClr>
            </a:gs>
            <a:gs pos="58500">
              <a:schemeClr val="accent3">
                <a:hueOff val="551955"/>
                <a:satOff val="-28131"/>
                <a:lumOff val="-10587"/>
                <a:alphaOff val="0"/>
                <a:tint val="35000"/>
                <a:satMod val="110000"/>
              </a:schemeClr>
            </a:gs>
            <a:gs pos="100000">
              <a:schemeClr val="accent3">
                <a:hueOff val="551955"/>
                <a:satOff val="-28131"/>
                <a:lumOff val="-10587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Compel</a:t>
          </a:r>
          <a:endParaRPr lang="en-US" sz="4100" kern="1200" dirty="0"/>
        </a:p>
      </dsp:txBody>
      <dsp:txXfrm rot="-5400000">
        <a:off x="4114799" y="2857500"/>
        <a:ext cx="4114800" cy="1714500"/>
      </dsp:txXfrm>
    </dsp:sp>
    <dsp:sp modelId="{DB585090-B7B9-4FD6-A17C-02E357068C81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3">
                <a:tint val="40000"/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3">
                <a:tint val="40000"/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Motivate</a:t>
          </a:r>
          <a:endParaRPr lang="en-US" sz="4100" kern="1200" dirty="0"/>
        </a:p>
      </dsp:txBody>
      <dsp:txXfrm>
        <a:off x="2936156" y="1770297"/>
        <a:ext cx="2357286" cy="103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A1FD2-EDFD-4DDC-A795-7EE677FECA80}">
      <dsp:nvSpPr>
        <dsp:cNvPr id="0" name=""/>
        <dsp:cNvSpPr/>
      </dsp:nvSpPr>
      <dsp:spPr>
        <a:xfrm>
          <a:off x="1004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Asynchronous</a:t>
          </a:r>
          <a:endParaRPr lang="en-US" sz="3000" kern="1200"/>
        </a:p>
      </dsp:txBody>
      <dsp:txXfrm>
        <a:off x="1004" y="0"/>
        <a:ext cx="2611933" cy="1371600"/>
      </dsp:txXfrm>
    </dsp:sp>
    <dsp:sp modelId="{58826E58-BFFF-4EFC-9F44-F45C8FB8D626}">
      <dsp:nvSpPr>
        <dsp:cNvPr id="0" name=""/>
        <dsp:cNvSpPr/>
      </dsp:nvSpPr>
      <dsp:spPr>
        <a:xfrm>
          <a:off x="262197" y="1371711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E-mail</a:t>
          </a:r>
          <a:endParaRPr lang="en-US" sz="2100" kern="1200"/>
        </a:p>
      </dsp:txBody>
      <dsp:txXfrm>
        <a:off x="281705" y="1391219"/>
        <a:ext cx="2050530" cy="627027"/>
      </dsp:txXfrm>
    </dsp:sp>
    <dsp:sp modelId="{E2ABBFEC-84F6-43D1-8C04-1A10733757DB}">
      <dsp:nvSpPr>
        <dsp:cNvPr id="0" name=""/>
        <dsp:cNvSpPr/>
      </dsp:nvSpPr>
      <dsp:spPr>
        <a:xfrm>
          <a:off x="262197" y="2140222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Bulletin Board</a:t>
          </a:r>
          <a:endParaRPr lang="en-US" sz="2100" kern="1200"/>
        </a:p>
      </dsp:txBody>
      <dsp:txXfrm>
        <a:off x="281705" y="2159730"/>
        <a:ext cx="2050530" cy="627027"/>
      </dsp:txXfrm>
    </dsp:sp>
    <dsp:sp modelId="{24D14745-F8F8-4395-B089-5AFA8BB9820D}">
      <dsp:nvSpPr>
        <dsp:cNvPr id="0" name=""/>
        <dsp:cNvSpPr/>
      </dsp:nvSpPr>
      <dsp:spPr>
        <a:xfrm>
          <a:off x="262197" y="2908734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Blog</a:t>
          </a:r>
          <a:endParaRPr lang="en-US" sz="2100" kern="1200"/>
        </a:p>
      </dsp:txBody>
      <dsp:txXfrm>
        <a:off x="281705" y="2928242"/>
        <a:ext cx="2050530" cy="627027"/>
      </dsp:txXfrm>
    </dsp:sp>
    <dsp:sp modelId="{FC6BB331-B04A-405C-B33F-C08E4648F6D9}">
      <dsp:nvSpPr>
        <dsp:cNvPr id="0" name=""/>
        <dsp:cNvSpPr/>
      </dsp:nvSpPr>
      <dsp:spPr>
        <a:xfrm>
          <a:off x="262197" y="3677245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Notebook</a:t>
          </a:r>
          <a:endParaRPr lang="en-US" sz="2100" kern="1200"/>
        </a:p>
      </dsp:txBody>
      <dsp:txXfrm>
        <a:off x="281705" y="3696753"/>
        <a:ext cx="2050530" cy="627027"/>
      </dsp:txXfrm>
    </dsp:sp>
    <dsp:sp modelId="{59DE620E-A022-4AE3-A57F-3AF37F6BDA59}">
      <dsp:nvSpPr>
        <dsp:cNvPr id="0" name=""/>
        <dsp:cNvSpPr/>
      </dsp:nvSpPr>
      <dsp:spPr>
        <a:xfrm>
          <a:off x="2808833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Synchronous</a:t>
          </a:r>
          <a:endParaRPr lang="en-US" sz="3000" kern="1200"/>
        </a:p>
      </dsp:txBody>
      <dsp:txXfrm>
        <a:off x="2808833" y="0"/>
        <a:ext cx="2611933" cy="1371600"/>
      </dsp:txXfrm>
    </dsp:sp>
    <dsp:sp modelId="{BEF65FA5-07F0-4B45-A1A7-2C26E662853C}">
      <dsp:nvSpPr>
        <dsp:cNvPr id="0" name=""/>
        <dsp:cNvSpPr/>
      </dsp:nvSpPr>
      <dsp:spPr>
        <a:xfrm>
          <a:off x="3070026" y="1371711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Instant Message</a:t>
          </a:r>
          <a:endParaRPr lang="en-US" sz="2100" kern="1200"/>
        </a:p>
      </dsp:txBody>
      <dsp:txXfrm>
        <a:off x="3089534" y="1391219"/>
        <a:ext cx="2050530" cy="627027"/>
      </dsp:txXfrm>
    </dsp:sp>
    <dsp:sp modelId="{93D16A93-320D-4307-8EC6-54B10D1C1AA2}">
      <dsp:nvSpPr>
        <dsp:cNvPr id="0" name=""/>
        <dsp:cNvSpPr/>
      </dsp:nvSpPr>
      <dsp:spPr>
        <a:xfrm>
          <a:off x="3070026" y="2140222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Chat</a:t>
          </a:r>
          <a:endParaRPr lang="en-US" sz="2100" kern="1200"/>
        </a:p>
      </dsp:txBody>
      <dsp:txXfrm>
        <a:off x="3089534" y="2159730"/>
        <a:ext cx="2050530" cy="627027"/>
      </dsp:txXfrm>
    </dsp:sp>
    <dsp:sp modelId="{3E39274D-527B-44F9-8FC9-8501E9FF2BD0}">
      <dsp:nvSpPr>
        <dsp:cNvPr id="0" name=""/>
        <dsp:cNvSpPr/>
      </dsp:nvSpPr>
      <dsp:spPr>
        <a:xfrm>
          <a:off x="3070026" y="2908734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Whiteboard</a:t>
          </a:r>
          <a:endParaRPr lang="en-US" sz="2100" kern="1200"/>
        </a:p>
      </dsp:txBody>
      <dsp:txXfrm>
        <a:off x="3089534" y="2928242"/>
        <a:ext cx="2050530" cy="627027"/>
      </dsp:txXfrm>
    </dsp:sp>
    <dsp:sp modelId="{D6D73F73-F8B5-4F42-AB2B-5968A8131B6A}">
      <dsp:nvSpPr>
        <dsp:cNvPr id="0" name=""/>
        <dsp:cNvSpPr/>
      </dsp:nvSpPr>
      <dsp:spPr>
        <a:xfrm>
          <a:off x="3070026" y="3677245"/>
          <a:ext cx="2089546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Web Conference</a:t>
          </a:r>
          <a:endParaRPr lang="en-US" sz="2100" kern="1200"/>
        </a:p>
      </dsp:txBody>
      <dsp:txXfrm>
        <a:off x="3089534" y="3696753"/>
        <a:ext cx="2050530" cy="627027"/>
      </dsp:txXfrm>
    </dsp:sp>
    <dsp:sp modelId="{450DC92C-AE21-4C96-AE26-0F2333B61932}">
      <dsp:nvSpPr>
        <dsp:cNvPr id="0" name=""/>
        <dsp:cNvSpPr/>
      </dsp:nvSpPr>
      <dsp:spPr>
        <a:xfrm>
          <a:off x="5616661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Media</a:t>
          </a:r>
          <a:endParaRPr lang="en-US" sz="3000" kern="1200"/>
        </a:p>
      </dsp:txBody>
      <dsp:txXfrm>
        <a:off x="5616661" y="0"/>
        <a:ext cx="2611933" cy="1371600"/>
      </dsp:txXfrm>
    </dsp:sp>
    <dsp:sp modelId="{A1973949-8708-4F73-BC69-44DCDFC16797}">
      <dsp:nvSpPr>
        <dsp:cNvPr id="0" name=""/>
        <dsp:cNvSpPr/>
      </dsp:nvSpPr>
      <dsp:spPr>
        <a:xfrm>
          <a:off x="5877855" y="1372465"/>
          <a:ext cx="2089546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Text</a:t>
          </a:r>
          <a:endParaRPr lang="en-US" sz="2100" kern="1200"/>
        </a:p>
      </dsp:txBody>
      <dsp:txXfrm>
        <a:off x="5893346" y="1387956"/>
        <a:ext cx="2058564" cy="497934"/>
      </dsp:txXfrm>
    </dsp:sp>
    <dsp:sp modelId="{3A27AB78-BE04-4C78-975C-FA02FCBDAF28}">
      <dsp:nvSpPr>
        <dsp:cNvPr id="0" name=""/>
        <dsp:cNvSpPr/>
      </dsp:nvSpPr>
      <dsp:spPr>
        <a:xfrm>
          <a:off x="5877855" y="1982753"/>
          <a:ext cx="2089546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Graphic</a:t>
          </a:r>
          <a:endParaRPr lang="en-US" sz="2100" kern="1200"/>
        </a:p>
      </dsp:txBody>
      <dsp:txXfrm>
        <a:off x="5893346" y="1998244"/>
        <a:ext cx="2058564" cy="497934"/>
      </dsp:txXfrm>
    </dsp:sp>
    <dsp:sp modelId="{1E00E731-A13D-48C2-B270-58904B58F5B0}">
      <dsp:nvSpPr>
        <dsp:cNvPr id="0" name=""/>
        <dsp:cNvSpPr/>
      </dsp:nvSpPr>
      <dsp:spPr>
        <a:xfrm>
          <a:off x="5877855" y="2593041"/>
          <a:ext cx="2089546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Audio</a:t>
          </a:r>
          <a:endParaRPr lang="en-US" sz="2100" kern="1200"/>
        </a:p>
      </dsp:txBody>
      <dsp:txXfrm>
        <a:off x="5893346" y="2608532"/>
        <a:ext cx="2058564" cy="497934"/>
      </dsp:txXfrm>
    </dsp:sp>
    <dsp:sp modelId="{1900B5B4-F216-4590-9860-8A160159D754}">
      <dsp:nvSpPr>
        <dsp:cNvPr id="0" name=""/>
        <dsp:cNvSpPr/>
      </dsp:nvSpPr>
      <dsp:spPr>
        <a:xfrm>
          <a:off x="5877855" y="3203330"/>
          <a:ext cx="2089546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Video</a:t>
          </a:r>
          <a:endParaRPr lang="en-US" sz="2100" kern="1200"/>
        </a:p>
      </dsp:txBody>
      <dsp:txXfrm>
        <a:off x="5893346" y="3218821"/>
        <a:ext cx="2058564" cy="497934"/>
      </dsp:txXfrm>
    </dsp:sp>
    <dsp:sp modelId="{5B3551C4-8B67-4D4A-B0C5-EC8F3231A36F}">
      <dsp:nvSpPr>
        <dsp:cNvPr id="0" name=""/>
        <dsp:cNvSpPr/>
      </dsp:nvSpPr>
      <dsp:spPr>
        <a:xfrm>
          <a:off x="5877855" y="3813618"/>
          <a:ext cx="2089546" cy="52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0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Animation</a:t>
          </a:r>
          <a:endParaRPr lang="en-US" sz="2100" kern="1200"/>
        </a:p>
      </dsp:txBody>
      <dsp:txXfrm>
        <a:off x="5893346" y="3829109"/>
        <a:ext cx="2058564" cy="497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1546B47-5C89-4005-843C-91582EFF24D6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42MJ/u0ymC/kG5+wngCO+8Uo4WEf82cZnEnqIWuN/E=-~W2KP/IrfMTNu7tPJfknZO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 descr="o2KN/OmbTPeDAScZvSonwdGYltM2JCIQw+v0IT9NlIY=-~lQj+d+RXo+/uYl7wLgsW7Q=="/>
          <p:cNvSpPr txBox="1"/>
          <p:nvPr/>
        </p:nvSpPr>
        <p:spPr>
          <a:xfrm>
            <a:off x="1828800" y="2438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Design Strategies for Effective Delivery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itle 1" descr="P7zFAFr62WNtzLFmITkCzJ0uReFHPgfmDNsYTamHQ7A=-~hPHT7YIklI0Pp0jA3XEGYg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 Learning</a:t>
            </a:r>
            <a:endParaRPr lang="en-US" dirty="0"/>
          </a:p>
        </p:txBody>
      </p:sp>
      <p:pic>
        <p:nvPicPr>
          <p:cNvPr id="4" name="Picture 3" descr="v293kZJnF67HqTcXlPhoU+aIFTe/Cc4k5UiaENX+I30=-~2+Jb0U7Vcq8Z7FokpdU+2g==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777025"/>
            <a:ext cx="2215896" cy="1480775"/>
          </a:xfrm>
          <a:prstGeom prst="rect">
            <a:avLst/>
          </a:prstGeom>
        </p:spPr>
      </p:pic>
      <p:pic>
        <p:nvPicPr>
          <p:cNvPr id="6" name="Picture 5" descr="HxQXKBfOMKj9cTBo7SYCkrRf0YSCBoV48xh8ypt6y9E=-~NDBmWq+lsEzSRc0BqIQ+qw==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791200" y="3776472"/>
            <a:ext cx="2214196" cy="148132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276600" y="4482353"/>
            <a:ext cx="2286000" cy="457200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tR4kaHFRxLAOZe+KC2DSMoilzA4maTC8Sg0KwLN8fbQ=-~4RbH3KBqGNDvs+2NWzf/k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NHd4pCUVxkq20dZnaNJv3xTIKqxKFf0MEBKA5NtBhE=-~qNxQckmayWDpJqM4H4YFP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Six-Step Process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600" y="2057400"/>
            <a:ext cx="7696200" cy="4114800"/>
            <a:chOff x="609600" y="2057400"/>
            <a:chExt cx="7696200" cy="4114800"/>
          </a:xfrm>
        </p:grpSpPr>
        <p:sp>
          <p:nvSpPr>
            <p:cNvPr id="3" name="Rounded Rectangle 2" descr="SVAe3DqToWavIbimOgxnqbEKM8LqIJ8eERqiyJftX6U=-~UMvbaokGXz9kk3PiiRJQ2Q=="/>
            <p:cNvSpPr/>
            <p:nvPr/>
          </p:nvSpPr>
          <p:spPr bwMode="auto">
            <a:xfrm>
              <a:off x="6096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Define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Needs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 descr="+bwJNNmyJdeyguMZPlw0N31m7dW7vZ6Zv8fe87S890w=-~j7p+JbBDRtCJJ9oNq23J1g=="/>
            <p:cNvSpPr/>
            <p:nvPr/>
          </p:nvSpPr>
          <p:spPr bwMode="auto">
            <a:xfrm>
              <a:off x="60198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Deliver!</a:t>
              </a:r>
            </a:p>
          </p:txBody>
        </p:sp>
        <p:sp>
          <p:nvSpPr>
            <p:cNvPr id="10" name="Rounded Rectangle 9" descr="jZXW4p4gb6MmI9Gt06isKWG9poPPTEzXf63l6K5mDKA=-~KOYwnXW3s2R5hhaZPiyAKA=="/>
            <p:cNvSpPr/>
            <p:nvPr/>
          </p:nvSpPr>
          <p:spPr bwMode="auto">
            <a:xfrm>
              <a:off x="33147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Define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Events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ounded Rectangle 10" descr="8P8Qyaj/NKM63fkay2i1TrjoB5NU/x0VmHLjAdvQgZE=-~yR3/uMRp4mrnZXaenNK6wg=="/>
            <p:cNvSpPr/>
            <p:nvPr/>
          </p:nvSpPr>
          <p:spPr bwMode="auto">
            <a:xfrm>
              <a:off x="6096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Develop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Strategies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ed Rectangle 11" descr="cbMRKm2yxa4qOn7/wdTSEv3/UVnRd00FWgYxHRZGR38=-~VRMXFu7ax0XCDaBKn0Xzag=="/>
            <p:cNvSpPr/>
            <p:nvPr/>
          </p:nvSpPr>
          <p:spPr bwMode="auto">
            <a:xfrm>
              <a:off x="61722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Build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Elements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ounded Rectangle 12" descr="SQOtwrnTe+2l1y6oUYbPTx6WedrvsDn7qyqxdX9eOjA=-~n3/ztx+yV3R6j7j5byvtUg=="/>
            <p:cNvSpPr/>
            <p:nvPr/>
          </p:nvSpPr>
          <p:spPr bwMode="auto">
            <a:xfrm>
              <a:off x="33909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Identify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Goals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 descr="/dUQyOaTWSeq0W0uZflJYr94L0KkiqMEsDb/7SJFt9o=-~WAw2kiCg3YM7NgWJKeYKYw=="/>
            <p:cNvCxnSpPr>
              <a:stCxn id="3" idx="3"/>
              <a:endCxn id="13" idx="1"/>
            </p:cNvCxnSpPr>
            <p:nvPr/>
          </p:nvCxnSpPr>
          <p:spPr bwMode="auto">
            <a:xfrm>
              <a:off x="2743200" y="2781300"/>
              <a:ext cx="6477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Arrow Connector 18" descr="kE4Q+DmBMHGOOAfKVnLKObaDsvbFp8h2Qudz16Z7NE4=-~ROZGhZA3O5sa0nN5jVD/Wg=="/>
            <p:cNvCxnSpPr>
              <a:stCxn id="13" idx="3"/>
              <a:endCxn id="12" idx="1"/>
            </p:cNvCxnSpPr>
            <p:nvPr/>
          </p:nvCxnSpPr>
          <p:spPr bwMode="auto">
            <a:xfrm>
              <a:off x="5524500" y="2781300"/>
              <a:ext cx="6477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Arrow Connector 20" descr="FpH2+m0sT2UNyUOF0t0dzgdrEO9BFgSxn9NINZv+Sxg=-~6HgzLhKtN8S9Iy8jZ6xQqA=="/>
            <p:cNvCxnSpPr>
              <a:stCxn id="11" idx="3"/>
              <a:endCxn id="10" idx="1"/>
            </p:cNvCxnSpPr>
            <p:nvPr/>
          </p:nvCxnSpPr>
          <p:spPr bwMode="auto">
            <a:xfrm>
              <a:off x="2743200" y="5448300"/>
              <a:ext cx="5715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Arrow Connector 22" descr="mK1+9jiyn4QAGkzk+cUwMgR4ZmzaMrW0e8vtejG1qJE=-~e9GlWbQBN5H6yjIE0XVPWQ=="/>
            <p:cNvCxnSpPr>
              <a:stCxn id="10" idx="3"/>
              <a:endCxn id="9" idx="1"/>
            </p:cNvCxnSpPr>
            <p:nvPr/>
          </p:nvCxnSpPr>
          <p:spPr bwMode="auto">
            <a:xfrm>
              <a:off x="5448300" y="5448300"/>
              <a:ext cx="5715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Elbow Connector 4"/>
            <p:cNvCxnSpPr>
              <a:stCxn id="12" idx="2"/>
              <a:endCxn id="9" idx="0"/>
            </p:cNvCxnSpPr>
            <p:nvPr/>
          </p:nvCxnSpPr>
          <p:spPr>
            <a:xfrm rot="5400000">
              <a:off x="6553200" y="4038600"/>
              <a:ext cx="1219200" cy="1524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23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iMwii0sQ/82qWBcywDAaG7SLSjgsrkaik3cDr6xyz0s=-~fciWkWocibuebqHp+AJ44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9mW4F0GfIau3wuxg2s0EFxAST676LzPwvzbfEPBKbdY=-~7NzM3UgSmOlahbWJ4gNcy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Step 1: Define Needs</a:t>
            </a:r>
            <a:endParaRPr lang="en-US" dirty="0"/>
          </a:p>
        </p:txBody>
      </p:sp>
      <p:sp>
        <p:nvSpPr>
          <p:cNvPr id="4" name="TextBox 3" descr="7MGoLMB/Ns5cN/GI0EwEa+JKDe0SOF6KBSfglFr7eR4=-~xLlr31/WSnaDCHcS5CYrrw=="/>
          <p:cNvSpPr txBox="1"/>
          <p:nvPr/>
        </p:nvSpPr>
        <p:spPr>
          <a:xfrm>
            <a:off x="914400" y="34290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Needs assessment is often overlooked when identifying course objectives.</a:t>
            </a:r>
            <a:endParaRPr lang="en-US" sz="2800" dirty="0"/>
          </a:p>
        </p:txBody>
      </p:sp>
      <p:pic>
        <p:nvPicPr>
          <p:cNvPr id="1026" name="Picture 2" descr="x7B/pbLKXn9KXc4h2MlT4yWaESjARffkO4bhuYWUgCE=-~XPeSrBQuoY5nkAcukQ2SxQ=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2930305" cy="3188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8458" y="2075416"/>
            <a:ext cx="593598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Did You know?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7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uw9BQk5H6FgOE/x2xY/j7OrGDqxGgjIzV8Z1yTf2H8=-~WmU8ioRYFvVYaPJrnsKsK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PSh8bkbhBpWdrajgayXxj2326xjk5DkWaXqLCtZO9E=-~y2DhMrAyzU5J5Q/KxZJZ5w==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895600"/>
            <a:ext cx="3417650" cy="2362200"/>
          </a:xfrm>
          <a:prstGeom prst="rect">
            <a:avLst/>
          </a:prstGeom>
        </p:spPr>
      </p:pic>
      <p:pic>
        <p:nvPicPr>
          <p:cNvPr id="9" name="Picture 8" descr="xRp0C8j3Axt7ylr7li41EFVf7ea/YlAvOEOmdq4iMwo=-~omLgC+rXFu4ByX73Nn15ng==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2590800"/>
            <a:ext cx="2743200" cy="2743200"/>
          </a:xfrm>
          <a:prstGeom prst="rect">
            <a:avLst/>
          </a:prstGeom>
        </p:spPr>
      </p:pic>
      <p:sp>
        <p:nvSpPr>
          <p:cNvPr id="2" name="Title 1" descr="+NdX/NdGbzFRxu4T1OP96WXANIKMXgWYii0bSaxEPZY=-~rTKP3IELQ4KflGITRawwJ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Identify Goals</a:t>
            </a:r>
            <a:endParaRPr lang="en-US" dirty="0"/>
          </a:p>
        </p:txBody>
      </p:sp>
      <p:sp>
        <p:nvSpPr>
          <p:cNvPr id="4" name="Content Placeholder 3" descr="SBUIZysGYD4CMTYiBmmAbgQ2zOJzgi2Wzsa6VQtCyuE=-~sk6VJmgNqs5+d6zbl95w3Q==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4059936" cy="2819400"/>
          </a:xfrm>
        </p:spPr>
        <p:txBody>
          <a:bodyPr/>
          <a:lstStyle/>
          <a:p>
            <a:r>
              <a:rPr lang="en-US" dirty="0" smtClean="0"/>
              <a:t>Understand needs</a:t>
            </a:r>
          </a:p>
          <a:p>
            <a:r>
              <a:rPr lang="en-US" dirty="0" smtClean="0"/>
              <a:t>Learn about goals</a:t>
            </a:r>
          </a:p>
          <a:p>
            <a:r>
              <a:rPr lang="en-US" dirty="0" smtClean="0"/>
              <a:t>Know about elements</a:t>
            </a:r>
          </a:p>
          <a:p>
            <a:r>
              <a:rPr lang="en-US" dirty="0" smtClean="0"/>
              <a:t>Understand strategies</a:t>
            </a:r>
          </a:p>
          <a:p>
            <a:r>
              <a:rPr lang="en-US" dirty="0" smtClean="0"/>
              <a:t>Analyze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 descr="dkzIrflJIOJfafbSkkEciU3TLynkmov9gQfLvvTD4tM=-~2F2mqc8+09pBW01OqlYE+g=="/>
          <p:cNvSpPr>
            <a:spLocks noGrp="1"/>
          </p:cNvSpPr>
          <p:nvPr>
            <p:ph sz="quarter" idx="2"/>
          </p:nvPr>
        </p:nvSpPr>
        <p:spPr>
          <a:xfrm>
            <a:off x="4648200" y="2819400"/>
            <a:ext cx="4059936" cy="2743200"/>
          </a:xfrm>
        </p:spPr>
        <p:txBody>
          <a:bodyPr/>
          <a:lstStyle/>
          <a:p>
            <a:r>
              <a:rPr lang="en-US" dirty="0" smtClean="0"/>
              <a:t>Define needs</a:t>
            </a:r>
          </a:p>
          <a:p>
            <a:r>
              <a:rPr lang="en-US" dirty="0" smtClean="0"/>
              <a:t>Identify goals</a:t>
            </a:r>
          </a:p>
          <a:p>
            <a:r>
              <a:rPr lang="en-US" dirty="0" smtClean="0"/>
              <a:t>Build elements</a:t>
            </a:r>
          </a:p>
          <a:p>
            <a:r>
              <a:rPr lang="en-US" dirty="0" smtClean="0"/>
              <a:t>Develop strategies</a:t>
            </a:r>
          </a:p>
          <a:p>
            <a:r>
              <a:rPr lang="en-US" dirty="0" smtClean="0"/>
              <a:t>Define events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676400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Which Are Measurable?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497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i3bJnAU35mEl/9MkvToKPBozPCSaOR1VOxwknt/8pY8=-~IA39eaJmzBZAYQWdSNt+0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J62WNDKyC/pbZM8tAgalUnRpdK9DoTK7/CCQSUm3t6U=-~zCjwEJrAGNGh94wPiuwkd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Build Elements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73162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0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EAp8PDQ+RiGOF6DbHAw2+Uq66AL7rzOjQpXQyUhE1s=-~vJqNNMHv0W1JMgdDm+typ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OQSFiEmynjrDx3opyu0X9SWiB7R+ckA+AoPBdVjQKs=-~eBguf02z+GvPpUbSogBmH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Develop Strategies</a:t>
            </a:r>
            <a:endParaRPr lang="en-US" dirty="0"/>
          </a:p>
        </p:txBody>
      </p:sp>
      <p:sp>
        <p:nvSpPr>
          <p:cNvPr id="4" name="Content Placeholder 3" descr="rYqICT9IhHf3N3YG4jTFO26w/fEo5sLhVA+zThGJRZM=-~6eqtMncXB6XsvyVaugQBHA==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Consider: </a:t>
            </a:r>
          </a:p>
          <a:p>
            <a:pPr lvl="1"/>
            <a:r>
              <a:rPr lang="en-US" sz="2700" dirty="0" smtClean="0"/>
              <a:t>Participation</a:t>
            </a:r>
          </a:p>
          <a:p>
            <a:pPr lvl="1"/>
            <a:r>
              <a:rPr lang="en-US" sz="2700" dirty="0" smtClean="0"/>
              <a:t>Attention</a:t>
            </a:r>
          </a:p>
          <a:p>
            <a:pPr lvl="1"/>
            <a:r>
              <a:rPr lang="en-US" sz="2700" dirty="0" smtClean="0"/>
              <a:t>Presentation</a:t>
            </a:r>
          </a:p>
          <a:p>
            <a:pPr lvl="1"/>
            <a:r>
              <a:rPr lang="en-US" sz="2700" dirty="0" smtClean="0"/>
              <a:t>Guidance</a:t>
            </a:r>
          </a:p>
          <a:p>
            <a:pPr lvl="1"/>
            <a:r>
              <a:rPr lang="en-US" sz="2700" dirty="0" smtClean="0"/>
              <a:t>Practice</a:t>
            </a:r>
          </a:p>
          <a:p>
            <a:pPr lvl="1"/>
            <a:r>
              <a:rPr lang="en-US" sz="2700" dirty="0" smtClean="0"/>
              <a:t>Feedback</a:t>
            </a:r>
          </a:p>
          <a:p>
            <a:pPr lvl="1"/>
            <a:r>
              <a:rPr lang="en-US" sz="2700" dirty="0" smtClean="0"/>
              <a:t>Assessment</a:t>
            </a:r>
          </a:p>
          <a:p>
            <a:pPr lvl="1"/>
            <a:r>
              <a:rPr lang="en-US" sz="2700" dirty="0" smtClean="0"/>
              <a:t>Retention</a:t>
            </a:r>
          </a:p>
          <a:p>
            <a:pPr lvl="1"/>
            <a:endParaRPr lang="en-US" sz="2700" dirty="0" smtClean="0"/>
          </a:p>
          <a:p>
            <a:pPr lvl="1"/>
            <a:endParaRPr lang="en-US" sz="2700" dirty="0" smtClean="0"/>
          </a:p>
          <a:p>
            <a:endParaRPr lang="en-US" dirty="0"/>
          </a:p>
        </p:txBody>
      </p:sp>
      <p:pic>
        <p:nvPicPr>
          <p:cNvPr id="6" name="Content Placeholder 5" descr="nAOTS7y90WIqGhWzV776G9IYVQ8GvGgVF7nQjDNPNZI=-~RmG65ZrnB0EfC+HqlvgI4g==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3471319"/>
            <a:ext cx="4059238" cy="27008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 descr="J0xtJdjWTfQntilQ/KQnBKOR1SMaA00OY6jlt6Tdjl8=-~CrFBUYRk4S5Fj22dCyBUkQ=="/>
          <p:cNvSpPr txBox="1"/>
          <p:nvPr/>
        </p:nvSpPr>
        <p:spPr>
          <a:xfrm>
            <a:off x="4572000" y="20675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Focus on Interaction!</a:t>
            </a:r>
            <a:endParaRPr lang="en-US" sz="28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yLpJ8el/1LVl/cLkp4n4qwsvYLhUEV5CAahGuRyod4g=-~WltCYTgkXko5/kz22wc8C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zZd6lqUwytzc4Hu6+oA+Fjj+HA2Ap7Nmkn5cG/Acrlk=-~/hVhdXDghrAx+uFQo0AMf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Define Events</a:t>
            </a:r>
            <a:endParaRPr lang="en-US" dirty="0"/>
          </a:p>
        </p:txBody>
      </p:sp>
      <p:pic>
        <p:nvPicPr>
          <p:cNvPr id="6" name="Content Placeholder 5" descr="KIhytuyVDqyC1SKUReF0PNXgZ9RPwWTEz0Zlg9FsTUU=-~cl5/qRTPOVNuSmmm+P2Fzg==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8" y="1524000"/>
            <a:ext cx="2981361" cy="4572000"/>
          </a:xfrm>
        </p:spPr>
      </p:pic>
      <p:sp>
        <p:nvSpPr>
          <p:cNvPr id="5" name="Content Placeholder 4" descr="aU/qiN8WEwn9vL1XbTsMtUnO3gH/vqdqUC38Ozn9h4g=-~pM3Ps82ZBo2343EdXE3Nnw==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059936" cy="3505200"/>
          </a:xfrm>
        </p:spPr>
        <p:txBody>
          <a:bodyPr/>
          <a:lstStyle/>
          <a:p>
            <a:r>
              <a:rPr lang="en-US" dirty="0" smtClean="0"/>
              <a:t>Assess levels of interaction</a:t>
            </a:r>
          </a:p>
          <a:p>
            <a:r>
              <a:rPr lang="en-US" dirty="0" smtClean="0"/>
              <a:t>Maintain balance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Other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hON6K0DpXDT9f3UMFVBh8ryB3N2i6KA2hCsHjI5RtYI=-~d3LmDB9dT9QXp6TCiMDm7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I+ZMon5fgCi/8rdYSZAoIdD5Bd9x9gA6ewefoZbWIc=-~dzwdk8GvEpwsfoKDIrNsK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Deliver!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1109394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7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roject>
  <id>/s73KOZZiNqH9XG3L6bz7JRcvYs0SwjanzWndqg0U0s=-~E2ytt8NaOutgnYCCXbWWHQ==</id>
</project>
</file>

<file path=customXml/item2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2009-10-06T17:22:35Z</outs:dateTime>
      <outs:isPinned>true</outs:isPinned>
    </outs:relatedDate>
    <outs:relatedDate>
      <outs:type>2</outs:type>
      <outs:displayName>Created</outs:displayName>
      <outs:dateTime>2009-10-05T21:25:50Z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9CB780AD-5C10-41F7-B653-C858869C458D}">
  <ds:schemaRefs/>
</ds:datastoreItem>
</file>

<file path=customXml/itemProps2.xml><?xml version="1.0" encoding="utf-8"?>
<ds:datastoreItem xmlns:ds="http://schemas.openxmlformats.org/officeDocument/2006/customXml" ds:itemID="{794736EF-DB3B-4356-A5BB-21A58505FA26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1420</TotalTime>
  <Words>141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Currency</vt:lpstr>
      <vt:lpstr>Interactive Learning</vt:lpstr>
      <vt:lpstr>Six-Step Process</vt:lpstr>
      <vt:lpstr> Step 1: Define Needs</vt:lpstr>
      <vt:lpstr>Step 2: Identify Goals</vt:lpstr>
      <vt:lpstr>Step 3: Build Elements</vt:lpstr>
      <vt:lpstr>Step 4: Develop Strategies</vt:lpstr>
      <vt:lpstr>Step 5: Define Events</vt:lpstr>
      <vt:lpstr>Step 6: Deliver!</vt:lpstr>
    </vt:vector>
  </TitlesOfParts>
  <Company>Ralph Moore's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Learning</dc:title>
  <dc:creator>Ralph Moore</dc:creator>
  <cp:lastModifiedBy>-</cp:lastModifiedBy>
  <cp:revision>40</cp:revision>
  <dcterms:created xsi:type="dcterms:W3CDTF">2009-10-05T21:25:50Z</dcterms:created>
  <dcterms:modified xsi:type="dcterms:W3CDTF">2013-05-05T18:20:16Z</dcterms:modified>
</cp:coreProperties>
</file>