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wmv" ContentType="video/x-ms-wm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0" r:id="rId4"/>
    <p:sldId id="266" r:id="rId5"/>
    <p:sldId id="261" r:id="rId6"/>
    <p:sldId id="265" r:id="rId7"/>
    <p:sldId id="267" r:id="rId8"/>
    <p:sldId id="268" r:id="rId9"/>
    <p:sldId id="270" r:id="rId10"/>
    <p:sldId id="274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 userDrawn="1"/>
        </p:nvGrpSpPr>
        <p:grpSpPr>
          <a:xfrm>
            <a:off x="152400" y="152400"/>
            <a:ext cx="8808720" cy="365760"/>
            <a:chOff x="152400" y="152400"/>
            <a:chExt cx="8808720" cy="36576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152400" y="6339840"/>
            <a:ext cx="8808720" cy="365760"/>
            <a:chOff x="152400" y="6339840"/>
            <a:chExt cx="8808720" cy="365760"/>
          </a:xfrm>
        </p:grpSpPr>
        <p:sp>
          <p:nvSpPr>
            <p:cNvPr id="63" name="Rounded Rectangle 62"/>
            <p:cNvSpPr/>
            <p:nvPr userDrawn="1"/>
          </p:nvSpPr>
          <p:spPr>
            <a:xfrm>
              <a:off x="1524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 userDrawn="1"/>
          </p:nvSpPr>
          <p:spPr>
            <a:xfrm>
              <a:off x="5080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 userDrawn="1"/>
          </p:nvSpPr>
          <p:spPr>
            <a:xfrm>
              <a:off x="8636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 userDrawn="1"/>
          </p:nvSpPr>
          <p:spPr>
            <a:xfrm>
              <a:off x="12192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 userDrawn="1"/>
          </p:nvSpPr>
          <p:spPr>
            <a:xfrm>
              <a:off x="15748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 userDrawn="1"/>
          </p:nvSpPr>
          <p:spPr>
            <a:xfrm>
              <a:off x="19304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 userDrawn="1"/>
          </p:nvSpPr>
          <p:spPr>
            <a:xfrm>
              <a:off x="22860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 userDrawn="1"/>
          </p:nvSpPr>
          <p:spPr>
            <a:xfrm>
              <a:off x="26416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 userDrawn="1"/>
          </p:nvSpPr>
          <p:spPr>
            <a:xfrm>
              <a:off x="29972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 userDrawn="1"/>
          </p:nvSpPr>
          <p:spPr>
            <a:xfrm>
              <a:off x="33528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 userDrawn="1"/>
          </p:nvSpPr>
          <p:spPr>
            <a:xfrm>
              <a:off x="37084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 userDrawn="1"/>
          </p:nvSpPr>
          <p:spPr>
            <a:xfrm>
              <a:off x="40640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 userDrawn="1"/>
          </p:nvSpPr>
          <p:spPr>
            <a:xfrm>
              <a:off x="44196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 userDrawn="1"/>
          </p:nvSpPr>
          <p:spPr>
            <a:xfrm>
              <a:off x="47752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 userDrawn="1"/>
          </p:nvSpPr>
          <p:spPr>
            <a:xfrm>
              <a:off x="51308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 userDrawn="1"/>
          </p:nvSpPr>
          <p:spPr>
            <a:xfrm>
              <a:off x="54864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 userDrawn="1"/>
          </p:nvSpPr>
          <p:spPr>
            <a:xfrm>
              <a:off x="58420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 userDrawn="1"/>
          </p:nvSpPr>
          <p:spPr>
            <a:xfrm>
              <a:off x="61976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 userDrawn="1"/>
          </p:nvSpPr>
          <p:spPr>
            <a:xfrm>
              <a:off x="65532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 userDrawn="1"/>
          </p:nvSpPr>
          <p:spPr>
            <a:xfrm>
              <a:off x="69088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 userDrawn="1"/>
          </p:nvSpPr>
          <p:spPr>
            <a:xfrm>
              <a:off x="72644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 userDrawn="1"/>
          </p:nvSpPr>
          <p:spPr>
            <a:xfrm>
              <a:off x="76200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 userDrawn="1"/>
          </p:nvSpPr>
          <p:spPr>
            <a:xfrm>
              <a:off x="79756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 userDrawn="1"/>
          </p:nvSpPr>
          <p:spPr>
            <a:xfrm>
              <a:off x="83312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 userDrawn="1"/>
          </p:nvSpPr>
          <p:spPr>
            <a:xfrm>
              <a:off x="8686800" y="633984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1215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1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52400" y="152400"/>
            <a:ext cx="8808720" cy="365760"/>
            <a:chOff x="152400" y="152400"/>
            <a:chExt cx="8808720" cy="36576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 userDrawn="1"/>
        </p:nvGrpSpPr>
        <p:grpSpPr>
          <a:xfrm>
            <a:off x="152400" y="6339840"/>
            <a:ext cx="8808720" cy="365760"/>
            <a:chOff x="152400" y="152400"/>
            <a:chExt cx="8808720" cy="365760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4427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52400" y="152400"/>
            <a:ext cx="8808720" cy="365760"/>
            <a:chOff x="152400" y="152400"/>
            <a:chExt cx="8808720" cy="365760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 userDrawn="1"/>
        </p:nvGrpSpPr>
        <p:grpSpPr>
          <a:xfrm>
            <a:off x="152400" y="6324600"/>
            <a:ext cx="8808720" cy="365760"/>
            <a:chOff x="152400" y="152400"/>
            <a:chExt cx="8808720" cy="365760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1201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52400" y="152400"/>
            <a:ext cx="8808720" cy="365760"/>
            <a:chOff x="152400" y="152400"/>
            <a:chExt cx="8808720" cy="365760"/>
          </a:xfrm>
        </p:grpSpPr>
        <p:sp>
          <p:nvSpPr>
            <p:cNvPr id="11" name="Rounded Rectangle 10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152400" y="6339840"/>
            <a:ext cx="8808720" cy="365760"/>
            <a:chOff x="152400" y="152400"/>
            <a:chExt cx="8808720" cy="365760"/>
          </a:xfrm>
        </p:grpSpPr>
        <p:sp>
          <p:nvSpPr>
            <p:cNvPr id="37" name="Rounded Rectangle 36"/>
            <p:cNvSpPr/>
            <p:nvPr userDrawn="1"/>
          </p:nvSpPr>
          <p:spPr>
            <a:xfrm>
              <a:off x="152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 userDrawn="1"/>
          </p:nvSpPr>
          <p:spPr>
            <a:xfrm>
              <a:off x="508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 userDrawn="1"/>
          </p:nvSpPr>
          <p:spPr>
            <a:xfrm>
              <a:off x="863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 userDrawn="1"/>
          </p:nvSpPr>
          <p:spPr>
            <a:xfrm>
              <a:off x="1219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 userDrawn="1"/>
          </p:nvSpPr>
          <p:spPr>
            <a:xfrm>
              <a:off x="1574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 userDrawn="1"/>
          </p:nvSpPr>
          <p:spPr>
            <a:xfrm>
              <a:off x="1930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 userDrawn="1"/>
          </p:nvSpPr>
          <p:spPr>
            <a:xfrm>
              <a:off x="2286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 userDrawn="1"/>
          </p:nvSpPr>
          <p:spPr>
            <a:xfrm>
              <a:off x="2641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 userDrawn="1"/>
          </p:nvSpPr>
          <p:spPr>
            <a:xfrm>
              <a:off x="2997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 userDrawn="1"/>
          </p:nvSpPr>
          <p:spPr>
            <a:xfrm>
              <a:off x="3352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 userDrawn="1"/>
          </p:nvSpPr>
          <p:spPr>
            <a:xfrm>
              <a:off x="3708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 userDrawn="1"/>
          </p:nvSpPr>
          <p:spPr>
            <a:xfrm>
              <a:off x="4064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 userDrawn="1"/>
          </p:nvSpPr>
          <p:spPr>
            <a:xfrm>
              <a:off x="4419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 userDrawn="1"/>
          </p:nvSpPr>
          <p:spPr>
            <a:xfrm>
              <a:off x="4775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 userDrawn="1"/>
          </p:nvSpPr>
          <p:spPr>
            <a:xfrm>
              <a:off x="5130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 userDrawn="1"/>
          </p:nvSpPr>
          <p:spPr>
            <a:xfrm>
              <a:off x="5486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 userDrawn="1"/>
          </p:nvSpPr>
          <p:spPr>
            <a:xfrm>
              <a:off x="5842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 userDrawn="1"/>
          </p:nvSpPr>
          <p:spPr>
            <a:xfrm>
              <a:off x="6197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 userDrawn="1"/>
          </p:nvSpPr>
          <p:spPr>
            <a:xfrm>
              <a:off x="6553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 userDrawn="1"/>
          </p:nvSpPr>
          <p:spPr>
            <a:xfrm>
              <a:off x="6908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 userDrawn="1"/>
          </p:nvSpPr>
          <p:spPr>
            <a:xfrm>
              <a:off x="72644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 userDrawn="1"/>
          </p:nvSpPr>
          <p:spPr>
            <a:xfrm>
              <a:off x="76200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 userDrawn="1"/>
          </p:nvSpPr>
          <p:spPr>
            <a:xfrm>
              <a:off x="79756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 userDrawn="1"/>
          </p:nvSpPr>
          <p:spPr>
            <a:xfrm>
              <a:off x="83312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 userDrawn="1"/>
          </p:nvSpPr>
          <p:spPr>
            <a:xfrm>
              <a:off x="8686800" y="152400"/>
              <a:ext cx="274320" cy="3657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1282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2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0975-56D4-4EAA-B7C7-FBBC35AE782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DF64-F1F4-4D0C-9EAE-544371A4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3.wmv"/><Relationship Id="rId1" Type="http://schemas.openxmlformats.org/officeDocument/2006/relationships/video" Target="NUL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HT0q9Ji4UwjUjmnTfjs3VGjskAi0UAG1QDGNTafcCKI=-~XT05Jt2Y3bdVdvnzJUjLF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h/TAgpUYB06Yht+w6dZZEn1mWd1Iy9TeRTYhl7MDfLI=-~a0ehoVAHqBUeqGypwz6Umg=="/>
          <p:cNvSpPr/>
          <p:nvPr/>
        </p:nvSpPr>
        <p:spPr>
          <a:xfrm>
            <a:off x="2095500" y="952500"/>
            <a:ext cx="49530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jBXQ+BdMRUtYg9wGgRlFezKicn+WtEjjQ3WXW+vVo2Q=-~xEnvMUCXltcwSkCPINkmUw=="/>
          <p:cNvSpPr/>
          <p:nvPr/>
        </p:nvSpPr>
        <p:spPr>
          <a:xfrm>
            <a:off x="2362200" y="1219200"/>
            <a:ext cx="4419600" cy="4419600"/>
          </a:xfrm>
          <a:prstGeom prst="ellipse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 descr="sM8JpV+KRR6f42SsYAGDeO+YvBQUO+LsoJ1h7wWZ2j0=-~fbwph4BaSCMwrYre3nkg+Q=="/>
          <p:cNvGrpSpPr/>
          <p:nvPr/>
        </p:nvGrpSpPr>
        <p:grpSpPr>
          <a:xfrm>
            <a:off x="2638044" y="1495044"/>
            <a:ext cx="3867912" cy="3867912"/>
            <a:chOff x="2638044" y="1495044"/>
            <a:chExt cx="3867912" cy="3867912"/>
          </a:xfrm>
        </p:grpSpPr>
        <p:sp>
          <p:nvSpPr>
            <p:cNvPr id="4" name="Oval 3" descr="r4MmhAqjj/RkTFmeSPxGxAa6Vf9IohAdTOFDzGXcqJE=-~2Jtfsy/3/21Ch+K2SB483g=="/>
            <p:cNvSpPr/>
            <p:nvPr/>
          </p:nvSpPr>
          <p:spPr>
            <a:xfrm>
              <a:off x="2638044" y="1495044"/>
              <a:ext cx="3867912" cy="3867912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 descr="rAFJ4jyFSkTyZY32Egn6QIF9rHck5TLdo8bjogZt+0M=-~FDN442uFSO+lcxE8kjMy0g=="/>
            <p:cNvCxnSpPr>
              <a:stCxn id="4" idx="0"/>
            </p:cNvCxnSpPr>
            <p:nvPr/>
          </p:nvCxnSpPr>
          <p:spPr>
            <a:xfrm rot="16200000" flipH="1">
              <a:off x="3605022" y="2462022"/>
              <a:ext cx="193395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 descr="FPRhQu6NP9iqqbv/XFXdPeaDvoybUj61m5mvvKNV+lM=-~FQMefW+OSrB045qsjhEO+Q=="/>
          <p:cNvCxnSpPr/>
          <p:nvPr/>
        </p:nvCxnSpPr>
        <p:spPr>
          <a:xfrm rot="16200000" flipH="1">
            <a:off x="2095500" y="34671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VY5vveVjIoiHSF9H9ICbxK2DDx6ZVq9blxt/uac3/qQ=-~2zJHqBbaxKUE9bfKKSkvwQ=="/>
          <p:cNvCxnSpPr>
            <a:stCxn id="7" idx="1"/>
            <a:endCxn id="7" idx="3"/>
          </p:cNvCxnSpPr>
          <p:nvPr/>
        </p:nvCxnSpPr>
        <p:spPr>
          <a:xfrm rot="10800000" flipH="1">
            <a:off x="2095500" y="34290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5yZtNY0x895x2Ukc7JQRBthcOzih285ECra/55lDJOo=-~9tS5rlmgzQA6SdkbeJiWCg=="/>
          <p:cNvSpPr txBox="1"/>
          <p:nvPr/>
        </p:nvSpPr>
        <p:spPr>
          <a:xfrm>
            <a:off x="4038600" y="2228672"/>
            <a:ext cx="11049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/>
              <a:t>3</a:t>
            </a:r>
          </a:p>
        </p:txBody>
      </p:sp>
      <p:pic>
        <p:nvPicPr>
          <p:cNvPr id="2" name="p04_beeps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lasticWrap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05719" y="524069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88381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1Ul0ce9tSWH//qGi5cA2roPDNGyvSjLqNvoeCAn9ka4=-~z7JHGtlOwP8R4Zzc0WUWe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viK++HBI/rj9Unxx7+ReYZCHuE5VdQwpuOmMXj7DGA=-~sT0N97f9BEuNpNNsUJm47A=="/>
          <p:cNvSpPr/>
          <p:nvPr/>
        </p:nvSpPr>
        <p:spPr>
          <a:xfrm>
            <a:off x="2095500" y="952500"/>
            <a:ext cx="49530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wlu3LYMPTVk77SLyiIJVUNseEEEgyL5ECJ6dtRsWaQ4=-~PVhS+1YMaMsyDa4vZ/DYOQ=="/>
          <p:cNvSpPr/>
          <p:nvPr/>
        </p:nvSpPr>
        <p:spPr>
          <a:xfrm>
            <a:off x="2362200" y="1219200"/>
            <a:ext cx="4419600" cy="4419600"/>
          </a:xfrm>
          <a:prstGeom prst="ellipse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 descr="DKPLKKadnLtuJyBvoyhoXQTrmEcpdof/H1nvpeI3gx8=-~CxXhHaYuRGtXrybP/aRxZg=="/>
          <p:cNvGrpSpPr/>
          <p:nvPr/>
        </p:nvGrpSpPr>
        <p:grpSpPr>
          <a:xfrm>
            <a:off x="2638044" y="1495044"/>
            <a:ext cx="3867912" cy="3867912"/>
            <a:chOff x="2638044" y="1495044"/>
            <a:chExt cx="3867912" cy="3867912"/>
          </a:xfrm>
        </p:grpSpPr>
        <p:sp>
          <p:nvSpPr>
            <p:cNvPr id="4" name="Oval 3" descr="ZZj7yGi8+sX6vkhiUY0Y+Fm6wEZWrCWjb1xTvzdr45w=-~vBhgVwtntyPoPP9hTppyDw=="/>
            <p:cNvSpPr/>
            <p:nvPr/>
          </p:nvSpPr>
          <p:spPr>
            <a:xfrm>
              <a:off x="2638044" y="1495044"/>
              <a:ext cx="3867912" cy="3867912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 descr="HrV417FasWRS9MfYrR6xxfLCAW4cLa62ZpYKh/Tk2Rg=-~jixYDE59Vq5mLLbw64uvxg=="/>
            <p:cNvCxnSpPr>
              <a:stCxn id="4" idx="0"/>
            </p:cNvCxnSpPr>
            <p:nvPr/>
          </p:nvCxnSpPr>
          <p:spPr>
            <a:xfrm rot="16200000" flipH="1">
              <a:off x="3605022" y="2462022"/>
              <a:ext cx="193395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 descr="+TeAn+ghe0vaS3/wHJfe0hBztI+1UMzud+5551n+06M=-~FEXt29BfRnGJQklvH+XiZw=="/>
          <p:cNvCxnSpPr/>
          <p:nvPr/>
        </p:nvCxnSpPr>
        <p:spPr>
          <a:xfrm rot="16200000" flipH="1">
            <a:off x="2095500" y="34671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OPpqj9z2DxRIxI3CtiUhUWtOFGXRVzIlnnsI+/t7IY8=-~xd4yXRO0vnt9HXaBnlXBTA=="/>
          <p:cNvCxnSpPr>
            <a:stCxn id="7" idx="1"/>
            <a:endCxn id="7" idx="3"/>
          </p:cNvCxnSpPr>
          <p:nvPr/>
        </p:nvCxnSpPr>
        <p:spPr>
          <a:xfrm rot="10800000" flipH="1">
            <a:off x="2095500" y="34290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fIgDoLTaQ3PPdw/Yvg0VxakfmEQdrO7iYkC+K0uiptM=-~ZB7LYQ6u6oZRVQ1xWAlvqw=="/>
          <p:cNvSpPr txBox="1"/>
          <p:nvPr/>
        </p:nvSpPr>
        <p:spPr>
          <a:xfrm>
            <a:off x="4038600" y="2228672"/>
            <a:ext cx="11049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672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qK0wmNhLHqy0uGLO4s83kAnhQK2j87b9vs/57fmnJSg=-~sSrcBDNz0tcVwDKgqTTwq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ojwCSgfufTbgNc8Yod3o5zkMuPprJvnVQpmFjIPOTRM=-~h7BRSZnXnq146ppxFqAWTA=="/>
          <p:cNvSpPr/>
          <p:nvPr/>
        </p:nvSpPr>
        <p:spPr>
          <a:xfrm>
            <a:off x="2095500" y="952500"/>
            <a:ext cx="49530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kohpsRdRuPvScFiTPhA5iHyu69eB+QO2tNR4JyRi0Jg=-~hc/Vz0WsDX87ycdq4iARUQ=="/>
          <p:cNvSpPr/>
          <p:nvPr/>
        </p:nvSpPr>
        <p:spPr>
          <a:xfrm>
            <a:off x="2362200" y="1219200"/>
            <a:ext cx="4419600" cy="4419600"/>
          </a:xfrm>
          <a:prstGeom prst="ellipse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 descr="oglexFnB4tVPpxIZuX0N2R6vsdPMT70g6aw36QdtFyQ=-~04eEuSOVJPNAgu1KCl82dw=="/>
          <p:cNvGrpSpPr/>
          <p:nvPr/>
        </p:nvGrpSpPr>
        <p:grpSpPr>
          <a:xfrm>
            <a:off x="2638044" y="1495044"/>
            <a:ext cx="3867912" cy="3867912"/>
            <a:chOff x="2638044" y="1495044"/>
            <a:chExt cx="3867912" cy="3867912"/>
          </a:xfrm>
        </p:grpSpPr>
        <p:sp>
          <p:nvSpPr>
            <p:cNvPr id="4" name="Oval 3" descr="VENEoHf5nWKjKWAak8UPR5ZdaDCVqUbzbz9MqtIKEK8=-~fWdE7d6wXomv53z4bjrgBg=="/>
            <p:cNvSpPr/>
            <p:nvPr/>
          </p:nvSpPr>
          <p:spPr>
            <a:xfrm>
              <a:off x="2638044" y="1495044"/>
              <a:ext cx="3867912" cy="3867912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 descr="af1w0dpBTBRuzQtazGezI70KbbjHcSQAMb6rhBDl1Qc=-~i5CUf6YngK4+D79tzgeUmQ=="/>
            <p:cNvCxnSpPr>
              <a:stCxn id="4" idx="0"/>
            </p:cNvCxnSpPr>
            <p:nvPr/>
          </p:nvCxnSpPr>
          <p:spPr>
            <a:xfrm rot="16200000" flipH="1">
              <a:off x="3605022" y="2462022"/>
              <a:ext cx="193395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 descr="ulN1JO89oqPNtVPq8NsRY7cgHNxzNWVrX96euS/FXqE=-~ZkmvVUoqGKNk6HtihCtMyg=="/>
          <p:cNvCxnSpPr/>
          <p:nvPr/>
        </p:nvCxnSpPr>
        <p:spPr>
          <a:xfrm rot="16200000" flipH="1">
            <a:off x="2095500" y="34671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4UPQTk5adzxKGlPJPBN9PnO1cVw4278CSwRz66D3hSE=-~/h4mHnqLiETf5gCOhtypsQ=="/>
          <p:cNvCxnSpPr>
            <a:stCxn id="7" idx="1"/>
            <a:endCxn id="7" idx="3"/>
          </p:cNvCxnSpPr>
          <p:nvPr/>
        </p:nvCxnSpPr>
        <p:spPr>
          <a:xfrm rot="10800000" flipH="1">
            <a:off x="2095500" y="34290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gsQLySPB+e6jt6e/x6ZZ0OgYcEcuvPDeUEQ2jJcWZco=-~tHDZ872Wo6+Cbb5MXdxKHg=="/>
          <p:cNvSpPr txBox="1"/>
          <p:nvPr/>
        </p:nvSpPr>
        <p:spPr>
          <a:xfrm>
            <a:off x="4038600" y="2228672"/>
            <a:ext cx="11049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/>
              <a:t>1</a:t>
            </a:r>
            <a:endParaRPr lang="en-US" sz="15000" b="1" dirty="0"/>
          </a:p>
        </p:txBody>
      </p:sp>
      <p:pic>
        <p:nvPicPr>
          <p:cNvPr id="10" name="p04_action.mp3" descr="Cw559nYVSQKj8YoMfrS1VjT+JkU22ML+12khrfAJlqk=-~0Kz2hlgJtrkYKYx75LfwkQ==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0" y="525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88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:p14="http://schemas.microsoft.com/office/powerpoint/2007/7/12/main" xmlns="">
      <p:transition xmlns:p14="http://schemas.microsoft.com/office/powerpoint/2007/7/12/main"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4AMRKiMlogz/HAaqrifJ0EDPiwG9Sc0+3S/E1+d6IMQ=-~xsOa3cxAIJKfPyesF0FwP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FJSTHnO3BK2Bk4ltGvzPm9d5YRugvNJ7pCCifFlQAmI=-~cAJlOBMC4KlRvNjbcS6YYw=="/>
          <p:cNvSpPr txBox="1"/>
          <p:nvPr/>
        </p:nvSpPr>
        <p:spPr>
          <a:xfrm>
            <a:off x="0" y="1219200"/>
            <a:ext cx="7391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smtClean="0">
                <a:latin typeface="Brush Script MT" pitchFamily="66" charset="0"/>
              </a:rPr>
              <a:t>E-Productions presents</a:t>
            </a:r>
            <a:endParaRPr lang="en-US" sz="7000" dirty="0">
              <a:latin typeface="Brush Script MT" pitchFamily="66" charset="0"/>
            </a:endParaRPr>
          </a:p>
        </p:txBody>
      </p:sp>
      <p:sp>
        <p:nvSpPr>
          <p:cNvPr id="3" name="TextBox 2" descr="iHIHms1rpXJvOQ3C6VFfVQbKxSX7sCUdZagMG89HtHo=-~7eRzdXxHJIttkS3m6t6rJQ=="/>
          <p:cNvSpPr txBox="1"/>
          <p:nvPr/>
        </p:nvSpPr>
        <p:spPr>
          <a:xfrm>
            <a:off x="1371600" y="2263914"/>
            <a:ext cx="624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dirty="0" smtClean="0">
                <a:latin typeface="Broadway" pitchFamily="82" charset="0"/>
              </a:rPr>
              <a:t>VIDEO</a:t>
            </a:r>
            <a:endParaRPr lang="en-US" sz="14000" dirty="0">
              <a:latin typeface="Broadway" pitchFamily="82" charset="0"/>
            </a:endParaRPr>
          </a:p>
        </p:txBody>
      </p:sp>
      <p:sp>
        <p:nvSpPr>
          <p:cNvPr id="4" name="TextBox 3" descr="f0t1gUYfLFE7SqfaxXPXRpJ5ZTCSEbXHS4WrgvOk5EE=-~VtvAF3+WRGOw9CqRl+IAwQ=="/>
          <p:cNvSpPr txBox="1"/>
          <p:nvPr/>
        </p:nvSpPr>
        <p:spPr>
          <a:xfrm>
            <a:off x="3505200" y="4724400"/>
            <a:ext cx="5562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smtClean="0">
                <a:latin typeface="Brush Script MT" pitchFamily="66" charset="0"/>
              </a:rPr>
              <a:t>Portfolio Services</a:t>
            </a:r>
            <a:endParaRPr lang="en-US" sz="7000" dirty="0">
              <a:latin typeface="Brush Script MT" pitchFamily="66" charset="0"/>
            </a:endParaRPr>
          </a:p>
        </p:txBody>
      </p:sp>
      <p:sp>
        <p:nvSpPr>
          <p:cNvPr id="31" name="TextBox 30" descr="RHBUGyt9d6+lUZqFRpKuNzthYMgIcGZAJWeGeqBlGHQ=-~p4qtir1gggYp9AYFno8FEg=="/>
          <p:cNvSpPr txBox="1"/>
          <p:nvPr/>
        </p:nvSpPr>
        <p:spPr>
          <a:xfrm>
            <a:off x="1371600" y="2286000"/>
            <a:ext cx="152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V</a:t>
            </a:r>
            <a:endParaRPr lang="en-US" sz="1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3" name="TextBox 32" descr="w+ALHStVj8bK0acgOhvmOwJF88nV3Sl3g17CqHaLva0=-~S7FXpkEjoBB5sbM+1V04dA=="/>
          <p:cNvSpPr txBox="1"/>
          <p:nvPr/>
        </p:nvSpPr>
        <p:spPr>
          <a:xfrm>
            <a:off x="2743200" y="2286000"/>
            <a:ext cx="91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I</a:t>
            </a:r>
          </a:p>
        </p:txBody>
      </p:sp>
      <p:sp>
        <p:nvSpPr>
          <p:cNvPr id="37" name="TextBox 36" descr="1e3jDMBnj3m3eYygrcfflc60Zpqpvxq66Axv7d045dA=-~qr0FXKcw/KPpM8FT115nAw=="/>
          <p:cNvSpPr txBox="1"/>
          <p:nvPr/>
        </p:nvSpPr>
        <p:spPr>
          <a:xfrm>
            <a:off x="3505200" y="2286000"/>
            <a:ext cx="16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D</a:t>
            </a:r>
            <a:endParaRPr lang="en-US" sz="1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8" name="TextBox 37" descr="ZBq4m+2bU3UhrAiE75wbm+vdHHEev1coWgtmShFiObs=-~vYw1sBBgvmoN2O1Z2avqtA=="/>
          <p:cNvSpPr txBox="1"/>
          <p:nvPr/>
        </p:nvSpPr>
        <p:spPr>
          <a:xfrm>
            <a:off x="4876800" y="2286000"/>
            <a:ext cx="16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E</a:t>
            </a:r>
          </a:p>
        </p:txBody>
      </p:sp>
      <p:sp>
        <p:nvSpPr>
          <p:cNvPr id="39" name="TextBox 38" descr="xJ+yVUnRz4/2kPs46K+qjui+V9bMJtRXd72bGs7WAdI=-~tHKpy2T3IXOzO9xXHnocTA=="/>
          <p:cNvSpPr txBox="1"/>
          <p:nvPr/>
        </p:nvSpPr>
        <p:spPr>
          <a:xfrm>
            <a:off x="6019800" y="2249031"/>
            <a:ext cx="16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897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3000"/>
    </mc:Choice>
    <mc:Fallback xmlns:p14="http://schemas.microsoft.com/office/powerpoint/2007/7/12/main" xmlns="">
      <p:transition xmlns:p14="http://schemas.microsoft.com/office/powerpoint/2007/7/12/main"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1" grpId="0"/>
      <p:bldP spid="33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 descr="9+fvoZz8Q9PKQBH3QYiLzzYk+kHmMSPmw8TOt0y3tZs=-~ZMQbsAYBG0T/Ph4vhZQCZ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04_titles.wmv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end="9499"/>
                </p14:media>
              </p:ext>
            </p:extLst>
          </p:nvPr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33600" y="160020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3000"/>
    </mc:Choice>
    <mc:Fallback xmlns:p14="http://schemas.microsoft.com/office/powerpoint/2007/7/12/main" xmlns="">
      <p:transition xmlns:p14="http://schemas.microsoft.com/office/powerpoint/2007/7/12/main"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dvKPjvo14gFUtCvpQh9z63Tm49j1N4lnyIO/Pc7Xt7M=-~bMEH7i/sjlMHSQ0tSP2gz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yFyzJ8ghVuMsom4wFZ8bsCkZs6UGcT65mwnMuOxPg7M=-~CooiWoZ6ul9h8Il0kV9kYA==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i="1" dirty="0" smtClean="0"/>
              <a:t>Why a Video Portfolio?</a:t>
            </a:r>
            <a:endParaRPr lang="en-US" i="1" dirty="0"/>
          </a:p>
        </p:txBody>
      </p:sp>
      <p:sp>
        <p:nvSpPr>
          <p:cNvPr id="7" name="Content Placeholder 6" descr="RGrygOEiB/Q22OmVwCENdZNBgWIQp/+GHxZt7DcH8UQ=-~Tupg6CUKndYsH83KiMeNKA==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Offers competitive edge</a:t>
            </a:r>
          </a:p>
          <a:p>
            <a:r>
              <a:rPr lang="en-US" sz="3200" dirty="0" smtClean="0"/>
              <a:t>Brings skills and achievements to life</a:t>
            </a:r>
          </a:p>
          <a:p>
            <a:r>
              <a:rPr lang="en-US" sz="3200" dirty="0" smtClean="0"/>
              <a:t>Shows creative initiative</a:t>
            </a:r>
          </a:p>
          <a:p>
            <a:r>
              <a:rPr lang="en-US" sz="3200" dirty="0" smtClean="0"/>
              <a:t>Highlights actual projects</a:t>
            </a:r>
          </a:p>
          <a:p>
            <a:r>
              <a:rPr lang="en-US" sz="3200" dirty="0" smtClean="0"/>
              <a:t>Personal satisfaction</a:t>
            </a:r>
          </a:p>
          <a:p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34"/>
          <a:stretch/>
        </p:blipFill>
        <p:spPr>
          <a:xfrm>
            <a:off x="5562600" y="2514600"/>
            <a:ext cx="2272352" cy="26856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1201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flip dir="r"/>
      </p:transition>
    </mc:Choice>
    <mc:Fallback xmlns:p14="http://schemas.microsoft.com/office/powerpoint/2007/7/12/main" xmlns="">
      <p:transition xmlns:p14="http://schemas.microsoft.com/office/powerpoint/2007/7/12/main"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5aryHNIhmdqDS2Lw4R0H9ETmHRWJWqY68lNg6Uzti7o=-~yJaOSWEJmr0SFYjuyr87g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dGcjI/kKjtL2xHNGvm5hyVzMmMmR+xhEsRofSjizv5w=-~i+FDWcJAWh2QJke8Wuh+X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Four Types of Portfolios</a:t>
            </a:r>
            <a:endParaRPr lang="en-US" i="1" dirty="0"/>
          </a:p>
        </p:txBody>
      </p:sp>
      <p:sp>
        <p:nvSpPr>
          <p:cNvPr id="3" name="Content Placeholder 2" descr="PbAadAXKytj77aLcP5AT+chQJQ4VbvJeH7dAIOhbBOc=-~7q1+vcReiufi6O7UMaF/nQ==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Master</a:t>
            </a:r>
          </a:p>
          <a:p>
            <a:pPr lvl="1"/>
            <a:r>
              <a:rPr lang="en-US" dirty="0" smtClean="0"/>
              <a:t>Keeps all of your projects and achievements in one place</a:t>
            </a:r>
          </a:p>
          <a:p>
            <a:r>
              <a:rPr lang="en-US" dirty="0" smtClean="0"/>
              <a:t>Academic</a:t>
            </a:r>
          </a:p>
          <a:p>
            <a:pPr lvl="1"/>
            <a:r>
              <a:rPr lang="en-US" dirty="0" smtClean="0"/>
              <a:t>Tracks learning and assessment over time</a:t>
            </a:r>
          </a:p>
          <a:p>
            <a:r>
              <a:rPr lang="en-US" dirty="0" smtClean="0"/>
              <a:t>Personal</a:t>
            </a:r>
          </a:p>
          <a:p>
            <a:pPr lvl="1"/>
            <a:r>
              <a:rPr lang="en-US" smtClean="0"/>
              <a:t>Explores </a:t>
            </a:r>
            <a:r>
              <a:rPr lang="en-US" dirty="0" smtClean="0"/>
              <a:t>your personal experiences</a:t>
            </a:r>
          </a:p>
          <a:p>
            <a:r>
              <a:rPr lang="en-US" dirty="0" smtClean="0"/>
              <a:t>Professional</a:t>
            </a:r>
          </a:p>
          <a:p>
            <a:pPr lvl="1"/>
            <a:r>
              <a:rPr lang="en-US" dirty="0" smtClean="0"/>
              <a:t>Helps you realize a career path</a:t>
            </a:r>
          </a:p>
        </p:txBody>
      </p:sp>
    </p:spTree>
    <p:extLst>
      <p:ext uri="{BB962C8B-B14F-4D97-AF65-F5344CB8AC3E}">
        <p14:creationId xmlns:p14="http://schemas.microsoft.com/office/powerpoint/2010/main" val="334912661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Rx9Sit39wtyLZnVYnpnfiDkHLoFTKVJ5s2/EZE3cfhc=-~EfVlpnrPX2LJZUzJQsv9+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G7XHdrm+krBOEp5grAxD5nMGfIy1xX8yFncSzANpwA=-~/WYrw0vgFHWZvct9XzlXRw==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i="1" dirty="0" smtClean="0"/>
              <a:t>Our Services... At a Glance!</a:t>
            </a:r>
            <a:endParaRPr lang="en-US" i="1" dirty="0"/>
          </a:p>
        </p:txBody>
      </p:sp>
      <p:sp>
        <p:nvSpPr>
          <p:cNvPr id="3" name="Content Placeholder 2" descr="8cl/gwf6+L/4s+u618hAtzVNYkj27OvyR+bLOHa2odg=-~5hhXSIVz6YwDMWxwnp7tRw=="/>
          <p:cNvSpPr>
            <a:spLocks noGrp="1"/>
          </p:cNvSpPr>
          <p:nvPr>
            <p:ph sz="half" idx="1"/>
          </p:nvPr>
        </p:nvSpPr>
        <p:spPr>
          <a:xfrm>
            <a:off x="44958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Free consultation to discuss your needs</a:t>
            </a:r>
          </a:p>
          <a:p>
            <a:r>
              <a:rPr lang="en-US" dirty="0" smtClean="0"/>
              <a:t>Project coordinator and one-hour planning session</a:t>
            </a:r>
          </a:p>
          <a:p>
            <a:r>
              <a:rPr lang="en-US" dirty="0" smtClean="0"/>
              <a:t>Two-hour shoot</a:t>
            </a:r>
          </a:p>
          <a:p>
            <a:r>
              <a:rPr lang="en-US" dirty="0" smtClean="0"/>
              <a:t>Complete editing</a:t>
            </a:r>
          </a:p>
          <a:p>
            <a:r>
              <a:rPr lang="en-US" dirty="0" smtClean="0"/>
              <a:t>Final product on CD or DVD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3" descr="aGBrthm5g/C+bD6nURBBOL5WML5m9l117VMQhxJlmAM=-~h2rw8Hjr6rTRcp294ZwU8Q==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3860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E-Productions provides a variety of video production services to create the highest-quality video portfolio for you, including: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12352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56321+Wa3lcutpZpdfXykEF6rX9suE2JOo57nK1x0nM=-~CJ3jBE9L1i68Fmf7qOzu2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w43gnS/CnQItrPMzT8nz2X2pIkYloMBEuEaecX1Xj6c=-~uWiJGWNoz6GVeruUkRltLg=="/>
          <p:cNvSpPr/>
          <p:nvPr/>
        </p:nvSpPr>
        <p:spPr>
          <a:xfrm>
            <a:off x="2095500" y="952500"/>
            <a:ext cx="49530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 descr="ouy0SddgocLzpQ1e4RuSTSuYtKv/ZGXbmmL6ImiHJE8=-~pkmxW9dI07bdWSBy6jk5BQ=="/>
          <p:cNvSpPr/>
          <p:nvPr/>
        </p:nvSpPr>
        <p:spPr>
          <a:xfrm>
            <a:off x="2362200" y="1219200"/>
            <a:ext cx="4419600" cy="4419600"/>
          </a:xfrm>
          <a:prstGeom prst="ellipse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 descr="ebAvI5o9Rco65qMQea7Qozr15wgusbgu4D4rNYArzEY=-~Hl+6B+AoVO728ZGK5KajvA=="/>
          <p:cNvSpPr/>
          <p:nvPr/>
        </p:nvSpPr>
        <p:spPr>
          <a:xfrm>
            <a:off x="2638044" y="1495044"/>
            <a:ext cx="3867912" cy="3867912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 descr="eq+SzBGRxU1YU797BV2ZPwy/uMxoDk45jo7fNEzjSa0=-~3+EzL1NYEzUVaVKTHXzhVg=="/>
          <p:cNvCxnSpPr/>
          <p:nvPr/>
        </p:nvCxnSpPr>
        <p:spPr>
          <a:xfrm rot="16200000" flipH="1">
            <a:off x="2095500" y="34671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oUyH0UspBs0IzeRqSq4uOUOdAs4d7mHYYWAn98/rc/4=-~o9OfgBGdVcZ0iLTv/Zw5xw=="/>
          <p:cNvCxnSpPr>
            <a:stCxn id="7" idx="1"/>
            <a:endCxn id="7" idx="3"/>
          </p:cNvCxnSpPr>
          <p:nvPr/>
        </p:nvCxnSpPr>
        <p:spPr>
          <a:xfrm rot="10800000" flipH="1">
            <a:off x="2095500" y="3429000"/>
            <a:ext cx="495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tuc570l6bHHYhPgpvVwh3nBIMIKfaNbFCxidXEtLnzc=-~rSJ/uq0E2tedwxQI/CABhA=="/>
          <p:cNvSpPr txBox="1"/>
          <p:nvPr/>
        </p:nvSpPr>
        <p:spPr>
          <a:xfrm>
            <a:off x="2152650" y="2613392"/>
            <a:ext cx="4838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/>
              <a:t>THE END</a:t>
            </a:r>
            <a:endParaRPr lang="en-US" sz="10000" b="1" dirty="0"/>
          </a:p>
        </p:txBody>
      </p:sp>
      <p:pic>
        <p:nvPicPr>
          <p:cNvPr id="2" name="j0214098.wav" descr="7f7Z7v5rpLe41bVyrAJBT9npvGLvLU0+p1fBHT843xY=-~RJ+b2oms6MPD+9v6IUh+yw==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out="1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5181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:p14="http://schemas.microsoft.com/office/powerpoint/2007/7/12/main" xmlns="">
      <p:transition xmlns:p14="http://schemas.microsoft.com/office/powerpoint/2007/7/12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roject>
  <id>aDUazrs+ITFeFxa/5Q5QK+oxxeVfvHOqxW1tGtd90zk=-~EU40HiisBKwxVwt9ygCKAg==</id>
</project>
</file>

<file path=customXml/item2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2009-10-13T19:37:43Z</outs:dateTime>
      <outs:isPinned>true</outs:isPinned>
    </outs:relatedDate>
    <outs:relatedDate>
      <outs:type>2</outs:type>
      <outs:displayName>Created</outs:displayName>
      <outs:dateTime>2009-10-12T20:40:11Z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Ralph Moore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Ralph Moore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CE544FE-72EB-44E3-ABBD-9CDAC6B380F7}">
  <ds:schemaRefs/>
</ds:datastoreItem>
</file>

<file path=customXml/itemProps2.xml><?xml version="1.0" encoding="utf-8"?>
<ds:datastoreItem xmlns:ds="http://schemas.openxmlformats.org/officeDocument/2006/customXml" ds:itemID="{7640FEFF-13AF-43F3-BBF6-273D094472CB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119</Words>
  <Application>Microsoft Office PowerPoint</Application>
  <PresentationFormat>On-screen Show (4:3)</PresentationFormat>
  <Paragraphs>34</Paragraphs>
  <Slides>9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a Video Portfolio?</vt:lpstr>
      <vt:lpstr>Four Types of Portfolios</vt:lpstr>
      <vt:lpstr>Our Services... At a Glance!</vt:lpstr>
      <vt:lpstr>PowerPoint Presentation</vt:lpstr>
    </vt:vector>
  </TitlesOfParts>
  <Company>Ralph Moore's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Moore</dc:creator>
  <cp:lastModifiedBy>-</cp:lastModifiedBy>
  <cp:revision>59</cp:revision>
  <dcterms:created xsi:type="dcterms:W3CDTF">2009-10-12T20:40:11Z</dcterms:created>
  <dcterms:modified xsi:type="dcterms:W3CDTF">2013-05-06T03:47:23Z</dcterms:modified>
</cp:coreProperties>
</file>